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5" r:id="rId9"/>
    <p:sldId id="266" r:id="rId10"/>
    <p:sldId id="26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115B3A-E66F-26D8-8495-451EB4D14059}" v="153" dt="2023-12-01T12:38:25.750"/>
    <p1510:client id="{AB1FE87D-1664-7F2B-50A5-12E5AC816FC9}" v="212" dt="2023-12-01T14:50:46.168"/>
    <p1510:client id="{DC594650-29AF-3F4F-927A-B249F8EF4FB7}" v="833" dt="2023-12-01T15:02:11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192"/>
  </p:normalViewPr>
  <p:slideViewPr>
    <p:cSldViewPr snapToGrid="0">
      <p:cViewPr varScale="1">
        <p:scale>
          <a:sx n="96" d="100"/>
          <a:sy n="9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xena, Anmol" userId="S::anmol.saxena@sap.com::af68b5df-1471-41ed-871c-691d9b6f34f6" providerId="AD" clId="Web-{96115B3A-E66F-26D8-8495-451EB4D14059}"/>
    <pc:docChg chg="addSld delSld modSld">
      <pc:chgData name="Saxena, Anmol" userId="S::anmol.saxena@sap.com::af68b5df-1471-41ed-871c-691d9b6f34f6" providerId="AD" clId="Web-{96115B3A-E66F-26D8-8495-451EB4D14059}" dt="2023-12-01T12:38:25.750" v="158" actId="1076"/>
      <pc:docMkLst>
        <pc:docMk/>
      </pc:docMkLst>
      <pc:sldChg chg="addSp modSp mod modShow">
        <pc:chgData name="Saxena, Anmol" userId="S::anmol.saxena@sap.com::af68b5df-1471-41ed-871c-691d9b6f34f6" providerId="AD" clId="Web-{96115B3A-E66F-26D8-8495-451EB4D14059}" dt="2023-12-01T12:32:39.221" v="45" actId="1076"/>
        <pc:sldMkLst>
          <pc:docMk/>
          <pc:sldMk cId="3002599255" sldId="256"/>
        </pc:sldMkLst>
        <pc:spChg chg="mod">
          <ac:chgData name="Saxena, Anmol" userId="S::anmol.saxena@sap.com::af68b5df-1471-41ed-871c-691d9b6f34f6" providerId="AD" clId="Web-{96115B3A-E66F-26D8-8495-451EB4D14059}" dt="2023-12-01T12:27:30.366" v="12" actId="20577"/>
          <ac:spMkLst>
            <pc:docMk/>
            <pc:sldMk cId="3002599255" sldId="256"/>
            <ac:spMk id="2" creationId="{86A696D0-A36C-FEEC-7A25-3403A8C37EEC}"/>
          </ac:spMkLst>
        </pc:spChg>
        <pc:spChg chg="mod">
          <ac:chgData name="Saxena, Anmol" userId="S::anmol.saxena@sap.com::af68b5df-1471-41ed-871c-691d9b6f34f6" providerId="AD" clId="Web-{96115B3A-E66F-26D8-8495-451EB4D14059}" dt="2023-12-01T12:32:39.221" v="45" actId="1076"/>
          <ac:spMkLst>
            <pc:docMk/>
            <pc:sldMk cId="3002599255" sldId="256"/>
            <ac:spMk id="4" creationId="{F30F9462-7BC5-322A-8C49-98ACFE4710F4}"/>
          </ac:spMkLst>
        </pc:spChg>
        <pc:picChg chg="add mod">
          <ac:chgData name="Saxena, Anmol" userId="S::anmol.saxena@sap.com::af68b5df-1471-41ed-871c-691d9b6f34f6" providerId="AD" clId="Web-{96115B3A-E66F-26D8-8495-451EB4D14059}" dt="2023-12-01T12:28:26.790" v="18"/>
          <ac:picMkLst>
            <pc:docMk/>
            <pc:sldMk cId="3002599255" sldId="256"/>
            <ac:picMk id="5" creationId="{9C86FB0B-D874-F952-A49B-3ACA9D8CE9D1}"/>
          </ac:picMkLst>
        </pc:picChg>
      </pc:sldChg>
      <pc:sldChg chg="addSp delSp modSp mod setBg">
        <pc:chgData name="Saxena, Anmol" userId="S::anmol.saxena@sap.com::af68b5df-1471-41ed-871c-691d9b6f34f6" providerId="AD" clId="Web-{96115B3A-E66F-26D8-8495-451EB4D14059}" dt="2023-12-01T12:31:56.736" v="41"/>
        <pc:sldMkLst>
          <pc:docMk/>
          <pc:sldMk cId="1292131781" sldId="257"/>
        </pc:sldMkLst>
        <pc:spChg chg="mod">
          <ac:chgData name="Saxena, Anmol" userId="S::anmol.saxena@sap.com::af68b5df-1471-41ed-871c-691d9b6f34f6" providerId="AD" clId="Web-{96115B3A-E66F-26D8-8495-451EB4D14059}" dt="2023-12-01T12:31:56.720" v="40"/>
          <ac:spMkLst>
            <pc:docMk/>
            <pc:sldMk cId="1292131781" sldId="257"/>
            <ac:spMk id="2" creationId="{24561D8B-7CAE-83CB-B263-EBC44F48332C}"/>
          </ac:spMkLst>
        </pc:spChg>
        <pc:spChg chg="del">
          <ac:chgData name="Saxena, Anmol" userId="S::anmol.saxena@sap.com::af68b5df-1471-41ed-871c-691d9b6f34f6" providerId="AD" clId="Web-{96115B3A-E66F-26D8-8495-451EB4D14059}" dt="2023-12-01T12:29:37.777" v="19"/>
          <ac:spMkLst>
            <pc:docMk/>
            <pc:sldMk cId="1292131781" sldId="257"/>
            <ac:spMk id="3" creationId="{0ED181C2-8BAD-BB34-E77B-D81EAD2678BF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1:56.720" v="40"/>
          <ac:spMkLst>
            <pc:docMk/>
            <pc:sldMk cId="1292131781" sldId="257"/>
            <ac:spMk id="7" creationId="{B2A773CA-28F4-49C2-BFA3-49A5867C7AFB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1:56.720" v="40"/>
          <ac:spMkLst>
            <pc:docMk/>
            <pc:sldMk cId="1292131781" sldId="257"/>
            <ac:spMk id="9" creationId="{3009A16D-868B-4145-BBC6-555098537EC2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1:34.875" v="30"/>
          <ac:spMkLst>
            <pc:docMk/>
            <pc:sldMk cId="1292131781" sldId="257"/>
            <ac:spMk id="10" creationId="{B2A773CA-28F4-49C2-BFA3-49A5867C7AFB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1:56.720" v="40"/>
          <ac:spMkLst>
            <pc:docMk/>
            <pc:sldMk cId="1292131781" sldId="257"/>
            <ac:spMk id="13" creationId="{2DCAE5CF-5D29-4779-83E1-BDB64E4F30E5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1:34.875" v="30"/>
          <ac:spMkLst>
            <pc:docMk/>
            <pc:sldMk cId="1292131781" sldId="257"/>
            <ac:spMk id="14" creationId="{3009A16D-868B-4145-BBC6-555098537EC2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1:34.875" v="30"/>
          <ac:spMkLst>
            <pc:docMk/>
            <pc:sldMk cId="1292131781" sldId="257"/>
            <ac:spMk id="18" creationId="{2DCAE5CF-5D29-4779-83E1-BDB64E4F30E5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1:38.844" v="32"/>
          <ac:spMkLst>
            <pc:docMk/>
            <pc:sldMk cId="1292131781" sldId="257"/>
            <ac:spMk id="20" creationId="{B2A773CA-28F4-49C2-BFA3-49A5867C7AFB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1:38.844" v="32"/>
          <ac:spMkLst>
            <pc:docMk/>
            <pc:sldMk cId="1292131781" sldId="257"/>
            <ac:spMk id="22" creationId="{3009A16D-868B-4145-BBC6-555098537EC2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1:38.844" v="32"/>
          <ac:spMkLst>
            <pc:docMk/>
            <pc:sldMk cId="1292131781" sldId="257"/>
            <ac:spMk id="24" creationId="{2DCAE5CF-5D29-4779-83E1-BDB64E4F30E5}"/>
          </ac:spMkLst>
        </pc:spChg>
        <pc:graphicFrameChg chg="add mod modGraphic">
          <ac:chgData name="Saxena, Anmol" userId="S::anmol.saxena@sap.com::af68b5df-1471-41ed-871c-691d9b6f34f6" providerId="AD" clId="Web-{96115B3A-E66F-26D8-8495-451EB4D14059}" dt="2023-12-01T12:31:56.736" v="41"/>
          <ac:graphicFrameMkLst>
            <pc:docMk/>
            <pc:sldMk cId="1292131781" sldId="257"/>
            <ac:graphicFrameMk id="5" creationId="{50E3E7CE-5E71-0CA6-AEF4-E94BDA54BBF9}"/>
          </ac:graphicFrameMkLst>
        </pc:graphicFrameChg>
        <pc:picChg chg="add del">
          <ac:chgData name="Saxena, Anmol" userId="S::anmol.saxena@sap.com::af68b5df-1471-41ed-871c-691d9b6f34f6" providerId="AD" clId="Web-{96115B3A-E66F-26D8-8495-451EB4D14059}" dt="2023-12-01T12:31:56.720" v="40"/>
          <ac:picMkLst>
            <pc:docMk/>
            <pc:sldMk cId="1292131781" sldId="257"/>
            <ac:picMk id="8" creationId="{5D7C72BA-4476-4E4B-BC37-9A75FD0C5951}"/>
          </ac:picMkLst>
        </pc:picChg>
        <pc:picChg chg="add del">
          <ac:chgData name="Saxena, Anmol" userId="S::anmol.saxena@sap.com::af68b5df-1471-41ed-871c-691d9b6f34f6" providerId="AD" clId="Web-{96115B3A-E66F-26D8-8495-451EB4D14059}" dt="2023-12-01T12:31:56.720" v="40"/>
          <ac:picMkLst>
            <pc:docMk/>
            <pc:sldMk cId="1292131781" sldId="257"/>
            <ac:picMk id="11" creationId="{3992EB33-38E1-4175-8EE2-9BB8CC159C7B}"/>
          </ac:picMkLst>
        </pc:picChg>
        <pc:picChg chg="add del">
          <ac:chgData name="Saxena, Anmol" userId="S::anmol.saxena@sap.com::af68b5df-1471-41ed-871c-691d9b6f34f6" providerId="AD" clId="Web-{96115B3A-E66F-26D8-8495-451EB4D14059}" dt="2023-12-01T12:31:34.875" v="30"/>
          <ac:picMkLst>
            <pc:docMk/>
            <pc:sldMk cId="1292131781" sldId="257"/>
            <ac:picMk id="12" creationId="{5D7C72BA-4476-4E4B-BC37-9A75FD0C5951}"/>
          </ac:picMkLst>
        </pc:picChg>
        <pc:picChg chg="add del">
          <ac:chgData name="Saxena, Anmol" userId="S::anmol.saxena@sap.com::af68b5df-1471-41ed-871c-691d9b6f34f6" providerId="AD" clId="Web-{96115B3A-E66F-26D8-8495-451EB4D14059}" dt="2023-12-01T12:31:34.875" v="30"/>
          <ac:picMkLst>
            <pc:docMk/>
            <pc:sldMk cId="1292131781" sldId="257"/>
            <ac:picMk id="16" creationId="{3992EB33-38E1-4175-8EE2-9BB8CC159C7B}"/>
          </ac:picMkLst>
        </pc:picChg>
        <pc:picChg chg="add del">
          <ac:chgData name="Saxena, Anmol" userId="S::anmol.saxena@sap.com::af68b5df-1471-41ed-871c-691d9b6f34f6" providerId="AD" clId="Web-{96115B3A-E66F-26D8-8495-451EB4D14059}" dt="2023-12-01T12:31:38.844" v="32"/>
          <ac:picMkLst>
            <pc:docMk/>
            <pc:sldMk cId="1292131781" sldId="257"/>
            <ac:picMk id="21" creationId="{5D7C72BA-4476-4E4B-BC37-9A75FD0C5951}"/>
          </ac:picMkLst>
        </pc:picChg>
        <pc:picChg chg="add del">
          <ac:chgData name="Saxena, Anmol" userId="S::anmol.saxena@sap.com::af68b5df-1471-41ed-871c-691d9b6f34f6" providerId="AD" clId="Web-{96115B3A-E66F-26D8-8495-451EB4D14059}" dt="2023-12-01T12:31:38.844" v="32"/>
          <ac:picMkLst>
            <pc:docMk/>
            <pc:sldMk cId="1292131781" sldId="257"/>
            <ac:picMk id="23" creationId="{3992EB33-38E1-4175-8EE2-9BB8CC159C7B}"/>
          </ac:picMkLst>
        </pc:picChg>
      </pc:sldChg>
      <pc:sldChg chg="addSp delSp modSp mod setBg">
        <pc:chgData name="Saxena, Anmol" userId="S::anmol.saxena@sap.com::af68b5df-1471-41ed-871c-691d9b6f34f6" providerId="AD" clId="Web-{96115B3A-E66F-26D8-8495-451EB4D14059}" dt="2023-12-01T12:29:52.809" v="20"/>
        <pc:sldMkLst>
          <pc:docMk/>
          <pc:sldMk cId="4133800006" sldId="258"/>
        </pc:sldMkLst>
        <pc:spChg chg="mod">
          <ac:chgData name="Saxena, Anmol" userId="S::anmol.saxena@sap.com::af68b5df-1471-41ed-871c-691d9b6f34f6" providerId="AD" clId="Web-{96115B3A-E66F-26D8-8495-451EB4D14059}" dt="2023-12-01T12:29:52.809" v="20"/>
          <ac:spMkLst>
            <pc:docMk/>
            <pc:sldMk cId="4133800006" sldId="258"/>
            <ac:spMk id="2" creationId="{E195A2FC-8386-3097-489C-74BAE111142F}"/>
          </ac:spMkLst>
        </pc:spChg>
        <pc:spChg chg="del">
          <ac:chgData name="Saxena, Anmol" userId="S::anmol.saxena@sap.com::af68b5df-1471-41ed-871c-691d9b6f34f6" providerId="AD" clId="Web-{96115B3A-E66F-26D8-8495-451EB4D14059}" dt="2023-12-01T12:29:52.809" v="20"/>
          <ac:spMkLst>
            <pc:docMk/>
            <pc:sldMk cId="4133800006" sldId="258"/>
            <ac:spMk id="3" creationId="{9318DED3-FE07-C7BB-A213-27109CBEB10A}"/>
          </ac:spMkLst>
        </pc:spChg>
        <pc:graphicFrameChg chg="add">
          <ac:chgData name="Saxena, Anmol" userId="S::anmol.saxena@sap.com::af68b5df-1471-41ed-871c-691d9b6f34f6" providerId="AD" clId="Web-{96115B3A-E66F-26D8-8495-451EB4D14059}" dt="2023-12-01T12:29:52.809" v="20"/>
          <ac:graphicFrameMkLst>
            <pc:docMk/>
            <pc:sldMk cId="4133800006" sldId="258"/>
            <ac:graphicFrameMk id="5" creationId="{AB25810C-E199-4EE0-DD63-5F340BCFC996}"/>
          </ac:graphicFrameMkLst>
        </pc:graphicFrameChg>
      </pc:sldChg>
      <pc:sldChg chg="addSp delSp modSp mod setBg">
        <pc:chgData name="Saxena, Anmol" userId="S::anmol.saxena@sap.com::af68b5df-1471-41ed-871c-691d9b6f34f6" providerId="AD" clId="Web-{96115B3A-E66F-26D8-8495-451EB4D14059}" dt="2023-12-01T12:30:38.655" v="25"/>
        <pc:sldMkLst>
          <pc:docMk/>
          <pc:sldMk cId="1084594184" sldId="259"/>
        </pc:sldMkLst>
        <pc:spChg chg="mod">
          <ac:chgData name="Saxena, Anmol" userId="S::anmol.saxena@sap.com::af68b5df-1471-41ed-871c-691d9b6f34f6" providerId="AD" clId="Web-{96115B3A-E66F-26D8-8495-451EB4D14059}" dt="2023-12-01T12:30:38.655" v="25"/>
          <ac:spMkLst>
            <pc:docMk/>
            <pc:sldMk cId="1084594184" sldId="259"/>
            <ac:spMk id="2" creationId="{6B2722AD-8A02-41B2-F5A5-C7B7BED0BA65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0:38.655" v="25"/>
          <ac:spMkLst>
            <pc:docMk/>
            <pc:sldMk cId="1084594184" sldId="259"/>
            <ac:spMk id="3" creationId="{8DA6ABC2-423F-58C4-F176-45664D1E0945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0:35.764" v="22"/>
          <ac:spMkLst>
            <pc:docMk/>
            <pc:sldMk cId="1084594184" sldId="259"/>
            <ac:spMk id="9" creationId="{B2A773CA-28F4-49C2-BFA3-49A5867C7AFB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0:35.764" v="22"/>
          <ac:spMkLst>
            <pc:docMk/>
            <pc:sldMk cId="1084594184" sldId="259"/>
            <ac:spMk id="13" creationId="{3009A16D-868B-4145-BBC6-555098537EC2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0:35.764" v="22"/>
          <ac:spMkLst>
            <pc:docMk/>
            <pc:sldMk cId="1084594184" sldId="259"/>
            <ac:spMk id="17" creationId="{2DCAE5CF-5D29-4779-83E1-BDB64E4F30E5}"/>
          </ac:spMkLst>
        </pc:spChg>
        <pc:spChg chg="add">
          <ac:chgData name="Saxena, Anmol" userId="S::anmol.saxena@sap.com::af68b5df-1471-41ed-871c-691d9b6f34f6" providerId="AD" clId="Web-{96115B3A-E66F-26D8-8495-451EB4D14059}" dt="2023-12-01T12:30:38.655" v="25"/>
          <ac:spMkLst>
            <pc:docMk/>
            <pc:sldMk cId="1084594184" sldId="259"/>
            <ac:spMk id="21" creationId="{B2A773CA-28F4-49C2-BFA3-49A5867C7AFB}"/>
          </ac:spMkLst>
        </pc:spChg>
        <pc:spChg chg="add">
          <ac:chgData name="Saxena, Anmol" userId="S::anmol.saxena@sap.com::af68b5df-1471-41ed-871c-691d9b6f34f6" providerId="AD" clId="Web-{96115B3A-E66F-26D8-8495-451EB4D14059}" dt="2023-12-01T12:30:38.655" v="25"/>
          <ac:spMkLst>
            <pc:docMk/>
            <pc:sldMk cId="1084594184" sldId="259"/>
            <ac:spMk id="23" creationId="{3009A16D-868B-4145-BBC6-555098537EC2}"/>
          </ac:spMkLst>
        </pc:spChg>
        <pc:spChg chg="add">
          <ac:chgData name="Saxena, Anmol" userId="S::anmol.saxena@sap.com::af68b5df-1471-41ed-871c-691d9b6f34f6" providerId="AD" clId="Web-{96115B3A-E66F-26D8-8495-451EB4D14059}" dt="2023-12-01T12:30:38.655" v="25"/>
          <ac:spMkLst>
            <pc:docMk/>
            <pc:sldMk cId="1084594184" sldId="259"/>
            <ac:spMk id="25" creationId="{2DCAE5CF-5D29-4779-83E1-BDB64E4F30E5}"/>
          </ac:spMkLst>
        </pc:spChg>
        <pc:graphicFrameChg chg="add del">
          <ac:chgData name="Saxena, Anmol" userId="S::anmol.saxena@sap.com::af68b5df-1471-41ed-871c-691d9b6f34f6" providerId="AD" clId="Web-{96115B3A-E66F-26D8-8495-451EB4D14059}" dt="2023-12-01T12:30:35.764" v="22"/>
          <ac:graphicFrameMkLst>
            <pc:docMk/>
            <pc:sldMk cId="1084594184" sldId="259"/>
            <ac:graphicFrameMk id="5" creationId="{6324A601-E54F-BB04-7FFE-2351F786BB6E}"/>
          </ac:graphicFrameMkLst>
        </pc:graphicFrameChg>
        <pc:graphicFrameChg chg="add del">
          <ac:chgData name="Saxena, Anmol" userId="S::anmol.saxena@sap.com::af68b5df-1471-41ed-871c-691d9b6f34f6" providerId="AD" clId="Web-{96115B3A-E66F-26D8-8495-451EB4D14059}" dt="2023-12-01T12:30:38.623" v="24"/>
          <ac:graphicFrameMkLst>
            <pc:docMk/>
            <pc:sldMk cId="1084594184" sldId="259"/>
            <ac:graphicFrameMk id="19" creationId="{710998F9-A035-1BB9-A4FF-CA4F9F59939D}"/>
          </ac:graphicFrameMkLst>
        </pc:graphicFrameChg>
        <pc:graphicFrameChg chg="add">
          <ac:chgData name="Saxena, Anmol" userId="S::anmol.saxena@sap.com::af68b5df-1471-41ed-871c-691d9b6f34f6" providerId="AD" clId="Web-{96115B3A-E66F-26D8-8495-451EB4D14059}" dt="2023-12-01T12:30:38.655" v="25"/>
          <ac:graphicFrameMkLst>
            <pc:docMk/>
            <pc:sldMk cId="1084594184" sldId="259"/>
            <ac:graphicFrameMk id="26" creationId="{6324A601-E54F-BB04-7FFE-2351F786BB6E}"/>
          </ac:graphicFrameMkLst>
        </pc:graphicFrameChg>
        <pc:picChg chg="add del">
          <ac:chgData name="Saxena, Anmol" userId="S::anmol.saxena@sap.com::af68b5df-1471-41ed-871c-691d9b6f34f6" providerId="AD" clId="Web-{96115B3A-E66F-26D8-8495-451EB4D14059}" dt="2023-12-01T12:30:35.764" v="22"/>
          <ac:picMkLst>
            <pc:docMk/>
            <pc:sldMk cId="1084594184" sldId="259"/>
            <ac:picMk id="11" creationId="{5D7C72BA-4476-4E4B-BC37-9A75FD0C5951}"/>
          </ac:picMkLst>
        </pc:picChg>
        <pc:picChg chg="add del">
          <ac:chgData name="Saxena, Anmol" userId="S::anmol.saxena@sap.com::af68b5df-1471-41ed-871c-691d9b6f34f6" providerId="AD" clId="Web-{96115B3A-E66F-26D8-8495-451EB4D14059}" dt="2023-12-01T12:30:35.764" v="22"/>
          <ac:picMkLst>
            <pc:docMk/>
            <pc:sldMk cId="1084594184" sldId="259"/>
            <ac:picMk id="15" creationId="{3992EB33-38E1-4175-8EE2-9BB8CC159C7B}"/>
          </ac:picMkLst>
        </pc:picChg>
        <pc:picChg chg="add">
          <ac:chgData name="Saxena, Anmol" userId="S::anmol.saxena@sap.com::af68b5df-1471-41ed-871c-691d9b6f34f6" providerId="AD" clId="Web-{96115B3A-E66F-26D8-8495-451EB4D14059}" dt="2023-12-01T12:30:38.655" v="25"/>
          <ac:picMkLst>
            <pc:docMk/>
            <pc:sldMk cId="1084594184" sldId="259"/>
            <ac:picMk id="22" creationId="{5D7C72BA-4476-4E4B-BC37-9A75FD0C5951}"/>
          </ac:picMkLst>
        </pc:picChg>
        <pc:picChg chg="add">
          <ac:chgData name="Saxena, Anmol" userId="S::anmol.saxena@sap.com::af68b5df-1471-41ed-871c-691d9b6f34f6" providerId="AD" clId="Web-{96115B3A-E66F-26D8-8495-451EB4D14059}" dt="2023-12-01T12:30:38.655" v="25"/>
          <ac:picMkLst>
            <pc:docMk/>
            <pc:sldMk cId="1084594184" sldId="259"/>
            <ac:picMk id="24" creationId="{3992EB33-38E1-4175-8EE2-9BB8CC159C7B}"/>
          </ac:picMkLst>
        </pc:picChg>
      </pc:sldChg>
      <pc:sldChg chg="addSp modSp mod setBg">
        <pc:chgData name="Saxena, Anmol" userId="S::anmol.saxena@sap.com::af68b5df-1471-41ed-871c-691d9b6f34f6" providerId="AD" clId="Web-{96115B3A-E66F-26D8-8495-451EB4D14059}" dt="2023-12-01T12:30:51.374" v="26"/>
        <pc:sldMkLst>
          <pc:docMk/>
          <pc:sldMk cId="2957514202" sldId="260"/>
        </pc:sldMkLst>
        <pc:spChg chg="mod">
          <ac:chgData name="Saxena, Anmol" userId="S::anmol.saxena@sap.com::af68b5df-1471-41ed-871c-691d9b6f34f6" providerId="AD" clId="Web-{96115B3A-E66F-26D8-8495-451EB4D14059}" dt="2023-12-01T12:30:51.374" v="26"/>
          <ac:spMkLst>
            <pc:docMk/>
            <pc:sldMk cId="2957514202" sldId="260"/>
            <ac:spMk id="2" creationId="{EE1D3E64-CAC6-9FF3-4F3F-985E23B7EA1E}"/>
          </ac:spMkLst>
        </pc:spChg>
        <pc:spChg chg="mod">
          <ac:chgData name="Saxena, Anmol" userId="S::anmol.saxena@sap.com::af68b5df-1471-41ed-871c-691d9b6f34f6" providerId="AD" clId="Web-{96115B3A-E66F-26D8-8495-451EB4D14059}" dt="2023-12-01T12:30:51.374" v="26"/>
          <ac:spMkLst>
            <pc:docMk/>
            <pc:sldMk cId="2957514202" sldId="260"/>
            <ac:spMk id="3" creationId="{6E209770-07E3-D8F6-3AC8-39969CB9CE02}"/>
          </ac:spMkLst>
        </pc:spChg>
        <pc:spChg chg="add">
          <ac:chgData name="Saxena, Anmol" userId="S::anmol.saxena@sap.com::af68b5df-1471-41ed-871c-691d9b6f34f6" providerId="AD" clId="Web-{96115B3A-E66F-26D8-8495-451EB4D14059}" dt="2023-12-01T12:30:51.374" v="26"/>
          <ac:spMkLst>
            <pc:docMk/>
            <pc:sldMk cId="2957514202" sldId="260"/>
            <ac:spMk id="8" creationId="{273E8A9A-DA4B-4F12-9331-219EBE5235D0}"/>
          </ac:spMkLst>
        </pc:spChg>
        <pc:spChg chg="add">
          <ac:chgData name="Saxena, Anmol" userId="S::anmol.saxena@sap.com::af68b5df-1471-41ed-871c-691d9b6f34f6" providerId="AD" clId="Web-{96115B3A-E66F-26D8-8495-451EB4D14059}" dt="2023-12-01T12:30:51.374" v="26"/>
          <ac:spMkLst>
            <pc:docMk/>
            <pc:sldMk cId="2957514202" sldId="260"/>
            <ac:spMk id="12" creationId="{ADD673B7-F6B7-43EE-936B-D09F3A337A3E}"/>
          </ac:spMkLst>
        </pc:spChg>
        <pc:picChg chg="add">
          <ac:chgData name="Saxena, Anmol" userId="S::anmol.saxena@sap.com::af68b5df-1471-41ed-871c-691d9b6f34f6" providerId="AD" clId="Web-{96115B3A-E66F-26D8-8495-451EB4D14059}" dt="2023-12-01T12:30:51.374" v="26"/>
          <ac:picMkLst>
            <pc:docMk/>
            <pc:sldMk cId="2957514202" sldId="260"/>
            <ac:picMk id="10" creationId="{1C4DCE7A-0E46-404B-9E0D-E93DC7B2A861}"/>
          </ac:picMkLst>
        </pc:picChg>
      </pc:sldChg>
      <pc:sldChg chg="addSp delSp modSp new mod setBg">
        <pc:chgData name="Saxena, Anmol" userId="S::anmol.saxena@sap.com::af68b5df-1471-41ed-871c-691d9b6f34f6" providerId="AD" clId="Web-{96115B3A-E66F-26D8-8495-451EB4D14059}" dt="2023-12-01T12:38:25.750" v="158" actId="1076"/>
        <pc:sldMkLst>
          <pc:docMk/>
          <pc:sldMk cId="2603750050" sldId="262"/>
        </pc:sldMkLst>
        <pc:spChg chg="del">
          <ac:chgData name="Saxena, Anmol" userId="S::anmol.saxena@sap.com::af68b5df-1471-41ed-871c-691d9b6f34f6" providerId="AD" clId="Web-{96115B3A-E66F-26D8-8495-451EB4D14059}" dt="2023-12-01T12:33:37.833" v="51"/>
          <ac:spMkLst>
            <pc:docMk/>
            <pc:sldMk cId="2603750050" sldId="262"/>
            <ac:spMk id="2" creationId="{E41679D0-9574-DFD4-5381-09897F20A469}"/>
          </ac:spMkLst>
        </pc:spChg>
        <pc:spChg chg="del">
          <ac:chgData name="Saxena, Anmol" userId="S::anmol.saxena@sap.com::af68b5df-1471-41ed-871c-691d9b6f34f6" providerId="AD" clId="Web-{96115B3A-E66F-26D8-8495-451EB4D14059}" dt="2023-12-01T12:33:43.364" v="52"/>
          <ac:spMkLst>
            <pc:docMk/>
            <pc:sldMk cId="2603750050" sldId="262"/>
            <ac:spMk id="3" creationId="{2B3E53AF-E392-652C-D1C4-9DE3CB154B68}"/>
          </ac:spMkLst>
        </pc:spChg>
        <pc:spChg chg="add mod ord">
          <ac:chgData name="Saxena, Anmol" userId="S::anmol.saxena@sap.com::af68b5df-1471-41ed-871c-691d9b6f34f6" providerId="AD" clId="Web-{96115B3A-E66F-26D8-8495-451EB4D14059}" dt="2023-12-01T12:34:52.820" v="64"/>
          <ac:spMkLst>
            <pc:docMk/>
            <pc:sldMk cId="2603750050" sldId="262"/>
            <ac:spMk id="5" creationId="{6E3533F9-AB8D-8117-F546-2A85E910F2B2}"/>
          </ac:spMkLst>
        </pc:spChg>
        <pc:spChg chg="add del">
          <ac:chgData name="Saxena, Anmol" userId="S::anmol.saxena@sap.com::af68b5df-1471-41ed-871c-691d9b6f34f6" providerId="AD" clId="Web-{96115B3A-E66F-26D8-8495-451EB4D14059}" dt="2023-12-01T12:34:40.866" v="63"/>
          <ac:spMkLst>
            <pc:docMk/>
            <pc:sldMk cId="2603750050" sldId="262"/>
            <ac:spMk id="7" creationId="{DF48F8BB-9BCD-8A0A-F44E-B1C3B3B3F43F}"/>
          </ac:spMkLst>
        </pc:spChg>
        <pc:spChg chg="add mod">
          <ac:chgData name="Saxena, Anmol" userId="S::anmol.saxena@sap.com::af68b5df-1471-41ed-871c-691d9b6f34f6" providerId="AD" clId="Web-{96115B3A-E66F-26D8-8495-451EB4D14059}" dt="2023-12-01T12:38:25.750" v="158" actId="1076"/>
          <ac:spMkLst>
            <pc:docMk/>
            <pc:sldMk cId="2603750050" sldId="262"/>
            <ac:spMk id="9" creationId="{9DC5289D-6014-9048-D8AA-AF102D390347}"/>
          </ac:spMkLst>
        </pc:spChg>
        <pc:spChg chg="add del mod">
          <ac:chgData name="Saxena, Anmol" userId="S::anmol.saxena@sap.com::af68b5df-1471-41ed-871c-691d9b6f34f6" providerId="AD" clId="Web-{96115B3A-E66F-26D8-8495-451EB4D14059}" dt="2023-12-01T12:38:23.359" v="157" actId="1076"/>
          <ac:spMkLst>
            <pc:docMk/>
            <pc:sldMk cId="2603750050" sldId="262"/>
            <ac:spMk id="12" creationId="{DACEE6CE-8B7B-35FF-7E8C-4669A2BAD8A6}"/>
          </ac:spMkLst>
        </pc:spChg>
        <pc:spChg chg="add del mod">
          <ac:chgData name="Saxena, Anmol" userId="S::anmol.saxena@sap.com::af68b5df-1471-41ed-871c-691d9b6f34f6" providerId="AD" clId="Web-{96115B3A-E66F-26D8-8495-451EB4D14059}" dt="2023-12-01T12:38:07.093" v="153"/>
          <ac:spMkLst>
            <pc:docMk/>
            <pc:sldMk cId="2603750050" sldId="262"/>
            <ac:spMk id="13" creationId="{D4F4C66B-6CBA-B872-EBE4-61A9C46465BC}"/>
          </ac:spMkLst>
        </pc:spChg>
        <pc:spChg chg="add">
          <ac:chgData name="Saxena, Anmol" userId="S::anmol.saxena@sap.com::af68b5df-1471-41ed-871c-691d9b6f34f6" providerId="AD" clId="Web-{96115B3A-E66F-26D8-8495-451EB4D14059}" dt="2023-12-01T12:34:52.820" v="64"/>
          <ac:spMkLst>
            <pc:docMk/>
            <pc:sldMk cId="2603750050" sldId="262"/>
            <ac:spMk id="20" creationId="{13BC1C09-8FD1-4619-B317-E9EED5E55DD8}"/>
          </ac:spMkLst>
        </pc:spChg>
        <pc:grpChg chg="add">
          <ac:chgData name="Saxena, Anmol" userId="S::anmol.saxena@sap.com::af68b5df-1471-41ed-871c-691d9b6f34f6" providerId="AD" clId="Web-{96115B3A-E66F-26D8-8495-451EB4D14059}" dt="2023-12-01T12:34:52.820" v="64"/>
          <ac:grpSpMkLst>
            <pc:docMk/>
            <pc:sldMk cId="2603750050" sldId="262"/>
            <ac:grpSpMk id="16" creationId="{7A865E47-4365-4F21-B8EA-13B2C12BCB98}"/>
          </ac:grpSpMkLst>
        </pc:grpChg>
        <pc:picChg chg="add mod">
          <ac:chgData name="Saxena, Anmol" userId="S::anmol.saxena@sap.com::af68b5df-1471-41ed-871c-691d9b6f34f6" providerId="AD" clId="Web-{96115B3A-E66F-26D8-8495-451EB4D14059}" dt="2023-12-01T12:34:52.820" v="64"/>
          <ac:picMkLst>
            <pc:docMk/>
            <pc:sldMk cId="2603750050" sldId="262"/>
            <ac:picMk id="11" creationId="{D33B3E54-22F2-EE59-F044-A62287CFE17C}"/>
          </ac:picMkLst>
        </pc:picChg>
        <pc:picChg chg="add">
          <ac:chgData name="Saxena, Anmol" userId="S::anmol.saxena@sap.com::af68b5df-1471-41ed-871c-691d9b6f34f6" providerId="AD" clId="Web-{96115B3A-E66F-26D8-8495-451EB4D14059}" dt="2023-12-01T12:34:52.820" v="64"/>
          <ac:picMkLst>
            <pc:docMk/>
            <pc:sldMk cId="2603750050" sldId="262"/>
            <ac:picMk id="22" creationId="{D3143E80-C928-46DB-9299-0BD06348A928}"/>
          </ac:picMkLst>
        </pc:picChg>
      </pc:sldChg>
      <pc:sldChg chg="add del replId">
        <pc:chgData name="Saxena, Anmol" userId="S::anmol.saxena@sap.com::af68b5df-1471-41ed-871c-691d9b6f34f6" providerId="AD" clId="Web-{96115B3A-E66F-26D8-8495-451EB4D14059}" dt="2023-12-01T12:32:38.550" v="44"/>
        <pc:sldMkLst>
          <pc:docMk/>
          <pc:sldMk cId="2803632949" sldId="262"/>
        </pc:sldMkLst>
      </pc:sldChg>
    </pc:docChg>
  </pc:docChgLst>
  <pc:docChgLst>
    <pc:chgData name="Saxena, Anmol" userId="S::anmol.saxena@sap.com::af68b5df-1471-41ed-871c-691d9b6f34f6" providerId="AD" clId="Web-{AB1FE87D-1664-7F2B-50A5-12E5AC816FC9}"/>
    <pc:docChg chg="modSld">
      <pc:chgData name="Saxena, Anmol" userId="S::anmol.saxena@sap.com::af68b5df-1471-41ed-871c-691d9b6f34f6" providerId="AD" clId="Web-{AB1FE87D-1664-7F2B-50A5-12E5AC816FC9}" dt="2023-12-01T14:50:46.168" v="303" actId="14100"/>
      <pc:docMkLst>
        <pc:docMk/>
      </pc:docMkLst>
      <pc:sldChg chg="delSp">
        <pc:chgData name="Saxena, Anmol" userId="S::anmol.saxena@sap.com::af68b5df-1471-41ed-871c-691d9b6f34f6" providerId="AD" clId="Web-{AB1FE87D-1664-7F2B-50A5-12E5AC816FC9}" dt="2023-12-01T14:29:48.545" v="82"/>
        <pc:sldMkLst>
          <pc:docMk/>
          <pc:sldMk cId="2957514202" sldId="260"/>
        </pc:sldMkLst>
        <pc:spChg chg="del">
          <ac:chgData name="Saxena, Anmol" userId="S::anmol.saxena@sap.com::af68b5df-1471-41ed-871c-691d9b6f34f6" providerId="AD" clId="Web-{AB1FE87D-1664-7F2B-50A5-12E5AC816FC9}" dt="2023-12-01T14:29:48.545" v="82"/>
          <ac:spMkLst>
            <pc:docMk/>
            <pc:sldMk cId="2957514202" sldId="260"/>
            <ac:spMk id="3" creationId="{6E209770-07E3-D8F6-3AC8-39969CB9CE02}"/>
          </ac:spMkLst>
        </pc:spChg>
      </pc:sldChg>
      <pc:sldChg chg="addSp delSp modSp mod setBg">
        <pc:chgData name="Saxena, Anmol" userId="S::anmol.saxena@sap.com::af68b5df-1471-41ed-871c-691d9b6f34f6" providerId="AD" clId="Web-{AB1FE87D-1664-7F2B-50A5-12E5AC816FC9}" dt="2023-12-01T14:50:46.168" v="303" actId="14100"/>
        <pc:sldMkLst>
          <pc:docMk/>
          <pc:sldMk cId="3292116025" sldId="261"/>
        </pc:sldMkLst>
        <pc:spChg chg="mod">
          <ac:chgData name="Saxena, Anmol" userId="S::anmol.saxena@sap.com::af68b5df-1471-41ed-871c-691d9b6f34f6" providerId="AD" clId="Web-{AB1FE87D-1664-7F2B-50A5-12E5AC816FC9}" dt="2023-12-01T14:50:39.277" v="292"/>
          <ac:spMkLst>
            <pc:docMk/>
            <pc:sldMk cId="3292116025" sldId="261"/>
            <ac:spMk id="2" creationId="{37D55917-22AE-A7D6-389A-DA22F2F64792}"/>
          </ac:spMkLst>
        </pc:spChg>
        <pc:spChg chg="mod">
          <ac:chgData name="Saxena, Anmol" userId="S::anmol.saxena@sap.com::af68b5df-1471-41ed-871c-691d9b6f34f6" providerId="AD" clId="Web-{AB1FE87D-1664-7F2B-50A5-12E5AC816FC9}" dt="2023-12-01T14:50:46.168" v="303" actId="14100"/>
          <ac:spMkLst>
            <pc:docMk/>
            <pc:sldMk cId="3292116025" sldId="261"/>
            <ac:spMk id="3" creationId="{21125079-69D3-C2BB-9726-46F37277F0E5}"/>
          </ac:spMkLst>
        </pc:spChg>
        <pc:spChg chg="add del">
          <ac:chgData name="Saxena, Anmol" userId="S::anmol.saxena@sap.com::af68b5df-1471-41ed-871c-691d9b6f34f6" providerId="AD" clId="Web-{AB1FE87D-1664-7F2B-50A5-12E5AC816FC9}" dt="2023-12-01T14:50:39.277" v="292"/>
          <ac:spMkLst>
            <pc:docMk/>
            <pc:sldMk cId="3292116025" sldId="261"/>
            <ac:spMk id="8" creationId="{2E64DAFB-AD9A-4E52-B026-8641CCD677AE}"/>
          </ac:spMkLst>
        </pc:spChg>
        <pc:spChg chg="add del">
          <ac:chgData name="Saxena, Anmol" userId="S::anmol.saxena@sap.com::af68b5df-1471-41ed-871c-691d9b6f34f6" providerId="AD" clId="Web-{AB1FE87D-1664-7F2B-50A5-12E5AC816FC9}" dt="2023-12-01T14:50:39.277" v="292"/>
          <ac:spMkLst>
            <pc:docMk/>
            <pc:sldMk cId="3292116025" sldId="261"/>
            <ac:spMk id="16" creationId="{CD6B57F6-C734-4FDA-9495-94E602DC54E6}"/>
          </ac:spMkLst>
        </pc:spChg>
        <pc:spChg chg="add del">
          <ac:chgData name="Saxena, Anmol" userId="S::anmol.saxena@sap.com::af68b5df-1471-41ed-871c-691d9b6f34f6" providerId="AD" clId="Web-{AB1FE87D-1664-7F2B-50A5-12E5AC816FC9}" dt="2023-12-01T14:50:39.277" v="292"/>
          <ac:spMkLst>
            <pc:docMk/>
            <pc:sldMk cId="3292116025" sldId="261"/>
            <ac:spMk id="18" creationId="{D6C984CB-7FE4-4AD0-8CF7-11AD5573699D}"/>
          </ac:spMkLst>
        </pc:spChg>
        <pc:picChg chg="add del">
          <ac:chgData name="Saxena, Anmol" userId="S::anmol.saxena@sap.com::af68b5df-1471-41ed-871c-691d9b6f34f6" providerId="AD" clId="Web-{AB1FE87D-1664-7F2B-50A5-12E5AC816FC9}" dt="2023-12-01T14:50:39.277" v="292"/>
          <ac:picMkLst>
            <pc:docMk/>
            <pc:sldMk cId="3292116025" sldId="261"/>
            <ac:picMk id="10" creationId="{23B1C8FC-E1FE-470B-AB3B-D4B1D8C9DEC8}"/>
          </ac:picMkLst>
        </pc:picChg>
        <pc:picChg chg="add del">
          <ac:chgData name="Saxena, Anmol" userId="S::anmol.saxena@sap.com::af68b5df-1471-41ed-871c-691d9b6f34f6" providerId="AD" clId="Web-{AB1FE87D-1664-7F2B-50A5-12E5AC816FC9}" dt="2023-12-01T14:50:39.277" v="292"/>
          <ac:picMkLst>
            <pc:docMk/>
            <pc:sldMk cId="3292116025" sldId="261"/>
            <ac:picMk id="12" creationId="{56ED1086-4FBF-41E3-B23D-0AF086E76F1B}"/>
          </ac:picMkLst>
        </pc:picChg>
        <pc:picChg chg="add del">
          <ac:chgData name="Saxena, Anmol" userId="S::anmol.saxena@sap.com::af68b5df-1471-41ed-871c-691d9b6f34f6" providerId="AD" clId="Web-{AB1FE87D-1664-7F2B-50A5-12E5AC816FC9}" dt="2023-12-01T14:50:39.277" v="292"/>
          <ac:picMkLst>
            <pc:docMk/>
            <pc:sldMk cId="3292116025" sldId="261"/>
            <ac:picMk id="14" creationId="{8900C04C-9973-40F3-8121-55AC6A47263E}"/>
          </ac:picMkLst>
        </pc:picChg>
      </pc:sldChg>
      <pc:sldChg chg="modSp mod setBg">
        <pc:chgData name="Saxena, Anmol" userId="S::anmol.saxena@sap.com::af68b5df-1471-41ed-871c-691d9b6f34f6" providerId="AD" clId="Web-{AB1FE87D-1664-7F2B-50A5-12E5AC816FC9}" dt="2023-12-01T13:59:28.653" v="1" actId="1076"/>
        <pc:sldMkLst>
          <pc:docMk/>
          <pc:sldMk cId="3876742955" sldId="263"/>
        </pc:sldMkLst>
        <pc:graphicFrameChg chg="mod">
          <ac:chgData name="Saxena, Anmol" userId="S::anmol.saxena@sap.com::af68b5df-1471-41ed-871c-691d9b6f34f6" providerId="AD" clId="Web-{AB1FE87D-1664-7F2B-50A5-12E5AC816FC9}" dt="2023-12-01T13:59:28.653" v="1" actId="1076"/>
          <ac:graphicFrameMkLst>
            <pc:docMk/>
            <pc:sldMk cId="3876742955" sldId="263"/>
            <ac:graphicFrameMk id="7" creationId="{3591553A-513D-C167-E26E-D0069B5F0ACE}"/>
          </ac:graphicFrameMkLst>
        </pc:graphicFrameChg>
      </pc:sldChg>
      <pc:sldChg chg="addSp delSp modSp">
        <pc:chgData name="Saxena, Anmol" userId="S::anmol.saxena@sap.com::af68b5df-1471-41ed-871c-691d9b6f34f6" providerId="AD" clId="Web-{AB1FE87D-1664-7F2B-50A5-12E5AC816FC9}" dt="2023-12-01T14:12:47.462" v="81" actId="1076"/>
        <pc:sldMkLst>
          <pc:docMk/>
          <pc:sldMk cId="2983855178" sldId="264"/>
        </pc:sldMkLst>
        <pc:spChg chg="add del mod">
          <ac:chgData name="Saxena, Anmol" userId="S::anmol.saxena@sap.com::af68b5df-1471-41ed-871c-691d9b6f34f6" providerId="AD" clId="Web-{AB1FE87D-1664-7F2B-50A5-12E5AC816FC9}" dt="2023-12-01T14:11:32.272" v="3"/>
          <ac:spMkLst>
            <pc:docMk/>
            <pc:sldMk cId="2983855178" sldId="264"/>
            <ac:spMk id="3" creationId="{D90A44E9-2D92-CDCF-76DD-CFDA07532E7E}"/>
          </ac:spMkLst>
        </pc:spChg>
        <pc:graphicFrameChg chg="add mod ord modGraphic">
          <ac:chgData name="Saxena, Anmol" userId="S::anmol.saxena@sap.com::af68b5df-1471-41ed-871c-691d9b6f34f6" providerId="AD" clId="Web-{AB1FE87D-1664-7F2B-50A5-12E5AC816FC9}" dt="2023-12-01T14:12:47.462" v="81" actId="1076"/>
          <ac:graphicFrameMkLst>
            <pc:docMk/>
            <pc:sldMk cId="2983855178" sldId="264"/>
            <ac:graphicFrameMk id="4" creationId="{AE19B91E-0ACF-D6ED-8FF4-DFEDD49BA325}"/>
          </ac:graphicFrameMkLst>
        </pc:graphicFrameChg>
        <pc:picChg chg="del">
          <ac:chgData name="Saxena, Anmol" userId="S::anmol.saxena@sap.com::af68b5df-1471-41ed-871c-691d9b6f34f6" providerId="AD" clId="Web-{AB1FE87D-1664-7F2B-50A5-12E5AC816FC9}" dt="2023-12-01T14:10:54.864" v="2"/>
          <ac:picMkLst>
            <pc:docMk/>
            <pc:sldMk cId="2983855178" sldId="264"/>
            <ac:picMk id="1026" creationId="{6259A83E-223C-0119-1CA9-98C1D58B2BF1}"/>
          </ac:picMkLst>
        </pc:picChg>
      </pc:sldChg>
    </pc:docChg>
  </pc:docChgLst>
  <pc:docChgLst>
    <pc:chgData name="Saxena, Anmol" userId="af68b5df-1471-41ed-871c-691d9b6f34f6" providerId="ADAL" clId="{DC594650-29AF-3F4F-927A-B249F8EF4FB7}"/>
    <pc:docChg chg="undo custSel addSld delSld modSld">
      <pc:chgData name="Saxena, Anmol" userId="af68b5df-1471-41ed-871c-691d9b6f34f6" providerId="ADAL" clId="{DC594650-29AF-3F4F-927A-B249F8EF4FB7}" dt="2023-12-01T15:02:11.605" v="819" actId="20577"/>
      <pc:docMkLst>
        <pc:docMk/>
      </pc:docMkLst>
      <pc:sldChg chg="modSp mod">
        <pc:chgData name="Saxena, Anmol" userId="af68b5df-1471-41ed-871c-691d9b6f34f6" providerId="ADAL" clId="{DC594650-29AF-3F4F-927A-B249F8EF4FB7}" dt="2023-12-01T15:02:11.605" v="819" actId="20577"/>
        <pc:sldMkLst>
          <pc:docMk/>
          <pc:sldMk cId="3002599255" sldId="256"/>
        </pc:sldMkLst>
        <pc:spChg chg="mod">
          <ac:chgData name="Saxena, Anmol" userId="af68b5df-1471-41ed-871c-691d9b6f34f6" providerId="ADAL" clId="{DC594650-29AF-3F4F-927A-B249F8EF4FB7}" dt="2023-12-01T15:02:11.605" v="819" actId="20577"/>
          <ac:spMkLst>
            <pc:docMk/>
            <pc:sldMk cId="3002599255" sldId="256"/>
            <ac:spMk id="4" creationId="{F30F9462-7BC5-322A-8C49-98ACFE4710F4}"/>
          </ac:spMkLst>
        </pc:spChg>
      </pc:sldChg>
      <pc:sldChg chg="modSp">
        <pc:chgData name="Saxena, Anmol" userId="af68b5df-1471-41ed-871c-691d9b6f34f6" providerId="ADAL" clId="{DC594650-29AF-3F4F-927A-B249F8EF4FB7}" dt="2023-12-01T14:56:46.895" v="741"/>
        <pc:sldMkLst>
          <pc:docMk/>
          <pc:sldMk cId="1292131781" sldId="257"/>
        </pc:sldMkLst>
        <pc:graphicFrameChg chg="mod">
          <ac:chgData name="Saxena, Anmol" userId="af68b5df-1471-41ed-871c-691d9b6f34f6" providerId="ADAL" clId="{DC594650-29AF-3F4F-927A-B249F8EF4FB7}" dt="2023-12-01T14:56:46.895" v="741"/>
          <ac:graphicFrameMkLst>
            <pc:docMk/>
            <pc:sldMk cId="1292131781" sldId="257"/>
            <ac:graphicFrameMk id="5" creationId="{50E3E7CE-5E71-0CA6-AEF4-E94BDA54BBF9}"/>
          </ac:graphicFrameMkLst>
        </pc:graphicFrameChg>
      </pc:sldChg>
      <pc:sldChg chg="modSp mod">
        <pc:chgData name="Saxena, Anmol" userId="af68b5df-1471-41ed-871c-691d9b6f34f6" providerId="ADAL" clId="{DC594650-29AF-3F4F-927A-B249F8EF4FB7}" dt="2023-12-01T12:39:38.048" v="19"/>
        <pc:sldMkLst>
          <pc:docMk/>
          <pc:sldMk cId="4133800006" sldId="258"/>
        </pc:sldMkLst>
        <pc:graphicFrameChg chg="mod modGraphic">
          <ac:chgData name="Saxena, Anmol" userId="af68b5df-1471-41ed-871c-691d9b6f34f6" providerId="ADAL" clId="{DC594650-29AF-3F4F-927A-B249F8EF4FB7}" dt="2023-12-01T12:39:38.048" v="19"/>
          <ac:graphicFrameMkLst>
            <pc:docMk/>
            <pc:sldMk cId="4133800006" sldId="258"/>
            <ac:graphicFrameMk id="5" creationId="{AB25810C-E199-4EE0-DD63-5F340BCFC996}"/>
          </ac:graphicFrameMkLst>
        </pc:graphicFrameChg>
      </pc:sldChg>
      <pc:sldChg chg="addSp delSp modSp mod">
        <pc:chgData name="Saxena, Anmol" userId="af68b5df-1471-41ed-871c-691d9b6f34f6" providerId="ADAL" clId="{DC594650-29AF-3F4F-927A-B249F8EF4FB7}" dt="2023-12-01T14:38:22.621" v="452" actId="1076"/>
        <pc:sldMkLst>
          <pc:docMk/>
          <pc:sldMk cId="2957514202" sldId="260"/>
        </pc:sldMkLst>
        <pc:spChg chg="mod">
          <ac:chgData name="Saxena, Anmol" userId="af68b5df-1471-41ed-871c-691d9b6f34f6" providerId="ADAL" clId="{DC594650-29AF-3F4F-927A-B249F8EF4FB7}" dt="2023-12-01T14:37:07.270" v="344" actId="1076"/>
          <ac:spMkLst>
            <pc:docMk/>
            <pc:sldMk cId="2957514202" sldId="260"/>
            <ac:spMk id="2" creationId="{EE1D3E64-CAC6-9FF3-4F3F-985E23B7EA1E}"/>
          </ac:spMkLst>
        </pc:spChg>
        <pc:spChg chg="add mod">
          <ac:chgData name="Saxena, Anmol" userId="af68b5df-1471-41ed-871c-691d9b6f34f6" providerId="ADAL" clId="{DC594650-29AF-3F4F-927A-B249F8EF4FB7}" dt="2023-12-01T14:37:42.651" v="414" actId="1076"/>
          <ac:spMkLst>
            <pc:docMk/>
            <pc:sldMk cId="2957514202" sldId="260"/>
            <ac:spMk id="4" creationId="{B5C8A4CF-BB36-354A-59DB-A1B9A9C4F1A0}"/>
          </ac:spMkLst>
        </pc:spChg>
        <pc:spChg chg="add mod">
          <ac:chgData name="Saxena, Anmol" userId="af68b5df-1471-41ed-871c-691d9b6f34f6" providerId="ADAL" clId="{DC594650-29AF-3F4F-927A-B249F8EF4FB7}" dt="2023-12-01T14:37:59.415" v="432" actId="313"/>
          <ac:spMkLst>
            <pc:docMk/>
            <pc:sldMk cId="2957514202" sldId="260"/>
            <ac:spMk id="5" creationId="{D2AEEEFE-AF6D-9DC4-A4C6-51880A529288}"/>
          </ac:spMkLst>
        </pc:spChg>
        <pc:spChg chg="add mod">
          <ac:chgData name="Saxena, Anmol" userId="af68b5df-1471-41ed-871c-691d9b6f34f6" providerId="ADAL" clId="{DC594650-29AF-3F4F-927A-B249F8EF4FB7}" dt="2023-12-01T14:38:22.621" v="452" actId="1076"/>
          <ac:spMkLst>
            <pc:docMk/>
            <pc:sldMk cId="2957514202" sldId="260"/>
            <ac:spMk id="6" creationId="{8984A63F-6B95-C6A2-4D8B-FCB9C6971CA9}"/>
          </ac:spMkLst>
        </pc:spChg>
        <pc:picChg chg="add mod">
          <ac:chgData name="Saxena, Anmol" userId="af68b5df-1471-41ed-871c-691d9b6f34f6" providerId="ADAL" clId="{DC594650-29AF-3F4F-927A-B249F8EF4FB7}" dt="2023-12-01T14:37:23.438" v="400" actId="1038"/>
          <ac:picMkLst>
            <pc:docMk/>
            <pc:sldMk cId="2957514202" sldId="260"/>
            <ac:picMk id="3074" creationId="{8E678AE0-D44B-8B34-6075-C729AE87913F}"/>
          </ac:picMkLst>
        </pc:picChg>
        <pc:picChg chg="add del mod">
          <ac:chgData name="Saxena, Anmol" userId="af68b5df-1471-41ed-871c-691d9b6f34f6" providerId="ADAL" clId="{DC594650-29AF-3F4F-927A-B249F8EF4FB7}" dt="2023-12-01T14:32:47.220" v="298"/>
          <ac:picMkLst>
            <pc:docMk/>
            <pc:sldMk cId="2957514202" sldId="260"/>
            <ac:picMk id="3076" creationId="{C68C35D9-50AD-2CAD-5BB3-F63B5ED796AE}"/>
          </ac:picMkLst>
        </pc:picChg>
        <pc:picChg chg="add mod">
          <ac:chgData name="Saxena, Anmol" userId="af68b5df-1471-41ed-871c-691d9b6f34f6" providerId="ADAL" clId="{DC594650-29AF-3F4F-927A-B249F8EF4FB7}" dt="2023-12-01T14:37:12.246" v="356" actId="1035"/>
          <ac:picMkLst>
            <pc:docMk/>
            <pc:sldMk cId="2957514202" sldId="260"/>
            <ac:picMk id="3078" creationId="{6B3A35BD-AD37-2FA9-435F-BF59048BB574}"/>
          </ac:picMkLst>
        </pc:picChg>
        <pc:picChg chg="add mod">
          <ac:chgData name="Saxena, Anmol" userId="af68b5df-1471-41ed-871c-691d9b6f34f6" providerId="ADAL" clId="{DC594650-29AF-3F4F-927A-B249F8EF4FB7}" dt="2023-12-01T14:37:20.084" v="386" actId="1037"/>
          <ac:picMkLst>
            <pc:docMk/>
            <pc:sldMk cId="2957514202" sldId="260"/>
            <ac:picMk id="3080" creationId="{470F0CE1-0562-A32C-A775-DC4B9D2995B8}"/>
          </ac:picMkLst>
        </pc:picChg>
      </pc:sldChg>
      <pc:sldChg chg="modSp mod">
        <pc:chgData name="Saxena, Anmol" userId="af68b5df-1471-41ed-871c-691d9b6f34f6" providerId="ADAL" clId="{DC594650-29AF-3F4F-927A-B249F8EF4FB7}" dt="2023-12-01T14:49:13.665" v="651" actId="20577"/>
        <pc:sldMkLst>
          <pc:docMk/>
          <pc:sldMk cId="3292116025" sldId="261"/>
        </pc:sldMkLst>
        <pc:spChg chg="mod">
          <ac:chgData name="Saxena, Anmol" userId="af68b5df-1471-41ed-871c-691d9b6f34f6" providerId="ADAL" clId="{DC594650-29AF-3F4F-927A-B249F8EF4FB7}" dt="2023-12-01T14:49:13.665" v="651" actId="20577"/>
          <ac:spMkLst>
            <pc:docMk/>
            <pc:sldMk cId="3292116025" sldId="261"/>
            <ac:spMk id="3" creationId="{21125079-69D3-C2BB-9726-46F37277F0E5}"/>
          </ac:spMkLst>
        </pc:spChg>
      </pc:sldChg>
      <pc:sldChg chg="modSp del mod">
        <pc:chgData name="Saxena, Anmol" userId="af68b5df-1471-41ed-871c-691d9b6f34f6" providerId="ADAL" clId="{DC594650-29AF-3F4F-927A-B249F8EF4FB7}" dt="2023-12-01T14:55:05.517" v="739" actId="2696"/>
        <pc:sldMkLst>
          <pc:docMk/>
          <pc:sldMk cId="2603750050" sldId="262"/>
        </pc:sldMkLst>
        <pc:spChg chg="mod">
          <ac:chgData name="Saxena, Anmol" userId="af68b5df-1471-41ed-871c-691d9b6f34f6" providerId="ADAL" clId="{DC594650-29AF-3F4F-927A-B249F8EF4FB7}" dt="2023-12-01T12:39:10.337" v="0" actId="1076"/>
          <ac:spMkLst>
            <pc:docMk/>
            <pc:sldMk cId="2603750050" sldId="262"/>
            <ac:spMk id="13" creationId="{D4F4C66B-6CBA-B872-EBE4-61A9C46465BC}"/>
          </ac:spMkLst>
        </pc:spChg>
      </pc:sldChg>
      <pc:sldChg chg="addSp delSp modSp new mod">
        <pc:chgData name="Saxena, Anmol" userId="af68b5df-1471-41ed-871c-691d9b6f34f6" providerId="ADAL" clId="{DC594650-29AF-3F4F-927A-B249F8EF4FB7}" dt="2023-12-01T14:52:45.619" v="703" actId="1076"/>
        <pc:sldMkLst>
          <pc:docMk/>
          <pc:sldMk cId="3876742955" sldId="263"/>
        </pc:sldMkLst>
        <pc:spChg chg="del">
          <ac:chgData name="Saxena, Anmol" userId="af68b5df-1471-41ed-871c-691d9b6f34f6" providerId="ADAL" clId="{DC594650-29AF-3F4F-927A-B249F8EF4FB7}" dt="2023-12-01T12:58:37.665" v="22" actId="478"/>
          <ac:spMkLst>
            <pc:docMk/>
            <pc:sldMk cId="3876742955" sldId="263"/>
            <ac:spMk id="2" creationId="{4CE9B617-8CE3-E66F-963A-589C016697C8}"/>
          </ac:spMkLst>
        </pc:spChg>
        <pc:spChg chg="del">
          <ac:chgData name="Saxena, Anmol" userId="af68b5df-1471-41ed-871c-691d9b6f34f6" providerId="ADAL" clId="{DC594650-29AF-3F4F-927A-B249F8EF4FB7}" dt="2023-12-01T12:58:33.944" v="21"/>
          <ac:spMkLst>
            <pc:docMk/>
            <pc:sldMk cId="3876742955" sldId="263"/>
            <ac:spMk id="3" creationId="{5DFD9192-7346-3913-AAB9-347C454CCEF8}"/>
          </ac:spMkLst>
        </pc:spChg>
        <pc:spChg chg="add del mod">
          <ac:chgData name="Saxena, Anmol" userId="af68b5df-1471-41ed-871c-691d9b6f34f6" providerId="ADAL" clId="{DC594650-29AF-3F4F-927A-B249F8EF4FB7}" dt="2023-12-01T13:40:47.831" v="35" actId="1032"/>
          <ac:spMkLst>
            <pc:docMk/>
            <pc:sldMk cId="3876742955" sldId="263"/>
            <ac:spMk id="4" creationId="{E6FC1FC2-1D9B-1404-3741-52D16E4034C6}"/>
          </ac:spMkLst>
        </pc:spChg>
        <pc:spChg chg="add mod">
          <ac:chgData name="Saxena, Anmol" userId="af68b5df-1471-41ed-871c-691d9b6f34f6" providerId="ADAL" clId="{DC594650-29AF-3F4F-927A-B249F8EF4FB7}" dt="2023-12-01T14:52:45.619" v="703" actId="1076"/>
          <ac:spMkLst>
            <pc:docMk/>
            <pc:sldMk cId="3876742955" sldId="263"/>
            <ac:spMk id="8" creationId="{383BFEF2-E97A-CBB8-9A59-AFAE6DD45F20}"/>
          </ac:spMkLst>
        </pc:spChg>
        <pc:graphicFrameChg chg="add del modGraphic">
          <ac:chgData name="Saxena, Anmol" userId="af68b5df-1471-41ed-871c-691d9b6f34f6" providerId="ADAL" clId="{DC594650-29AF-3F4F-927A-B249F8EF4FB7}" dt="2023-12-01T13:39:59.844" v="28" actId="1032"/>
          <ac:graphicFrameMkLst>
            <pc:docMk/>
            <pc:sldMk cId="3876742955" sldId="263"/>
            <ac:graphicFrameMk id="5" creationId="{57374377-C2C4-E758-7701-23AB4C868F20}"/>
          </ac:graphicFrameMkLst>
        </pc:graphicFrameChg>
        <pc:graphicFrameChg chg="add del mod modGraphic">
          <ac:chgData name="Saxena, Anmol" userId="af68b5df-1471-41ed-871c-691d9b6f34f6" providerId="ADAL" clId="{DC594650-29AF-3F4F-927A-B249F8EF4FB7}" dt="2023-12-01T13:40:42.672" v="34" actId="1032"/>
          <ac:graphicFrameMkLst>
            <pc:docMk/>
            <pc:sldMk cId="3876742955" sldId="263"/>
            <ac:graphicFrameMk id="6" creationId="{2F82A05F-79D4-0F64-21C3-0EC94CDDDBB9}"/>
          </ac:graphicFrameMkLst>
        </pc:graphicFrameChg>
        <pc:graphicFrameChg chg="add mod modGraphic">
          <ac:chgData name="Saxena, Anmol" userId="af68b5df-1471-41ed-871c-691d9b6f34f6" providerId="ADAL" clId="{DC594650-29AF-3F4F-927A-B249F8EF4FB7}" dt="2023-12-01T14:51:49.963" v="665" actId="1076"/>
          <ac:graphicFrameMkLst>
            <pc:docMk/>
            <pc:sldMk cId="3876742955" sldId="263"/>
            <ac:graphicFrameMk id="7" creationId="{3591553A-513D-C167-E26E-D0069B5F0ACE}"/>
          </ac:graphicFrameMkLst>
        </pc:graphicFrameChg>
        <pc:picChg chg="add del mod">
          <ac:chgData name="Saxena, Anmol" userId="af68b5df-1471-41ed-871c-691d9b6f34f6" providerId="ADAL" clId="{DC594650-29AF-3F4F-927A-B249F8EF4FB7}" dt="2023-12-01T13:37:49.111" v="26" actId="478"/>
          <ac:picMkLst>
            <pc:docMk/>
            <pc:sldMk cId="3876742955" sldId="263"/>
            <ac:picMk id="1026" creationId="{6259A83E-223C-0119-1CA9-98C1D58B2BF1}"/>
          </ac:picMkLst>
        </pc:picChg>
      </pc:sldChg>
      <pc:sldChg chg="addSp delSp modSp add mod setBg">
        <pc:chgData name="Saxena, Anmol" userId="af68b5df-1471-41ed-871c-691d9b6f34f6" providerId="ADAL" clId="{DC594650-29AF-3F4F-927A-B249F8EF4FB7}" dt="2023-12-01T14:54:10.979" v="729" actId="313"/>
        <pc:sldMkLst>
          <pc:docMk/>
          <pc:sldMk cId="2983855178" sldId="264"/>
        </pc:sldMkLst>
        <pc:spChg chg="mod">
          <ac:chgData name="Saxena, Anmol" userId="af68b5df-1471-41ed-871c-691d9b6f34f6" providerId="ADAL" clId="{DC594650-29AF-3F4F-927A-B249F8EF4FB7}" dt="2023-12-01T14:17:24.192" v="163" actId="18245"/>
          <ac:spMkLst>
            <pc:docMk/>
            <pc:sldMk cId="2983855178" sldId="264"/>
            <ac:spMk id="3" creationId="{5346897C-BE79-D44B-C1AE-015A7AF33047}"/>
          </ac:spMkLst>
        </pc:spChg>
        <pc:spChg chg="mod">
          <ac:chgData name="Saxena, Anmol" userId="af68b5df-1471-41ed-871c-691d9b6f34f6" providerId="ADAL" clId="{DC594650-29AF-3F4F-927A-B249F8EF4FB7}" dt="2023-12-01T14:17:24.192" v="163" actId="18245"/>
          <ac:spMkLst>
            <pc:docMk/>
            <pc:sldMk cId="2983855178" sldId="264"/>
            <ac:spMk id="5" creationId="{821BE2E2-EE45-6B97-0C08-5BEBE69B4465}"/>
          </ac:spMkLst>
        </pc:spChg>
        <pc:spChg chg="mod">
          <ac:chgData name="Saxena, Anmol" userId="af68b5df-1471-41ed-871c-691d9b6f34f6" providerId="ADAL" clId="{DC594650-29AF-3F4F-927A-B249F8EF4FB7}" dt="2023-12-01T14:17:24.192" v="163" actId="18245"/>
          <ac:spMkLst>
            <pc:docMk/>
            <pc:sldMk cId="2983855178" sldId="264"/>
            <ac:spMk id="6" creationId="{79932C1B-0020-D81F-B81A-2A7FBE8D7FBE}"/>
          </ac:spMkLst>
        </pc:spChg>
        <pc:spChg chg="mod">
          <ac:chgData name="Saxena, Anmol" userId="af68b5df-1471-41ed-871c-691d9b6f34f6" providerId="ADAL" clId="{DC594650-29AF-3F4F-927A-B249F8EF4FB7}" dt="2023-12-01T14:17:24.192" v="163" actId="18245"/>
          <ac:spMkLst>
            <pc:docMk/>
            <pc:sldMk cId="2983855178" sldId="264"/>
            <ac:spMk id="7" creationId="{31E8B44D-BED1-283F-347C-5EF587A83FA1}"/>
          </ac:spMkLst>
        </pc:spChg>
        <pc:spChg chg="mod">
          <ac:chgData name="Saxena, Anmol" userId="af68b5df-1471-41ed-871c-691d9b6f34f6" providerId="ADAL" clId="{DC594650-29AF-3F4F-927A-B249F8EF4FB7}" dt="2023-12-01T14:17:23.339" v="161" actId="1076"/>
          <ac:spMkLst>
            <pc:docMk/>
            <pc:sldMk cId="2983855178" sldId="264"/>
            <ac:spMk id="8" creationId="{F1A8FEAD-90CE-4EF6-33F7-AD8092924E73}"/>
          </ac:spMkLst>
        </pc:spChg>
        <pc:spChg chg="mod">
          <ac:chgData name="Saxena, Anmol" userId="af68b5df-1471-41ed-871c-691d9b6f34f6" providerId="ADAL" clId="{DC594650-29AF-3F4F-927A-B249F8EF4FB7}" dt="2023-12-01T14:53:41.908" v="711" actId="404"/>
          <ac:spMkLst>
            <pc:docMk/>
            <pc:sldMk cId="2983855178" sldId="264"/>
            <ac:spMk id="10" creationId="{C225DF5A-4BB0-7AB9-054D-2C1F9F01A9DD}"/>
          </ac:spMkLst>
        </pc:spChg>
        <pc:spChg chg="del mod">
          <ac:chgData name="Saxena, Anmol" userId="af68b5df-1471-41ed-871c-691d9b6f34f6" providerId="ADAL" clId="{DC594650-29AF-3F4F-927A-B249F8EF4FB7}" dt="2023-12-01T14:17:52.940" v="165" actId="478"/>
          <ac:spMkLst>
            <pc:docMk/>
            <pc:sldMk cId="2983855178" sldId="264"/>
            <ac:spMk id="11" creationId="{5505ECF0-43CB-D31A-63A3-D30939E2A6EA}"/>
          </ac:spMkLst>
        </pc:spChg>
        <pc:spChg chg="mod">
          <ac:chgData name="Saxena, Anmol" userId="af68b5df-1471-41ed-871c-691d9b6f34f6" providerId="ADAL" clId="{DC594650-29AF-3F4F-927A-B249F8EF4FB7}" dt="2023-12-01T14:53:49.144" v="713" actId="404"/>
          <ac:spMkLst>
            <pc:docMk/>
            <pc:sldMk cId="2983855178" sldId="264"/>
            <ac:spMk id="12" creationId="{081E2683-BE99-1144-3D17-F6399A8E6452}"/>
          </ac:spMkLst>
        </pc:spChg>
        <pc:spChg chg="del mod">
          <ac:chgData name="Saxena, Anmol" userId="af68b5df-1471-41ed-871c-691d9b6f34f6" providerId="ADAL" clId="{DC594650-29AF-3F4F-927A-B249F8EF4FB7}" dt="2023-12-01T14:17:52.940" v="165" actId="478"/>
          <ac:spMkLst>
            <pc:docMk/>
            <pc:sldMk cId="2983855178" sldId="264"/>
            <ac:spMk id="13" creationId="{E2286C42-58DC-948C-6D25-B6063CFE2EF3}"/>
          </ac:spMkLst>
        </pc:spChg>
        <pc:spChg chg="mod">
          <ac:chgData name="Saxena, Anmol" userId="af68b5df-1471-41ed-871c-691d9b6f34f6" providerId="ADAL" clId="{DC594650-29AF-3F4F-927A-B249F8EF4FB7}" dt="2023-12-01T14:25:24.734" v="291" actId="13822"/>
          <ac:spMkLst>
            <pc:docMk/>
            <pc:sldMk cId="2983855178" sldId="264"/>
            <ac:spMk id="14" creationId="{6392E778-958B-F82F-13F6-C2979696F33A}"/>
          </ac:spMkLst>
        </pc:spChg>
        <pc:spChg chg="del mod">
          <ac:chgData name="Saxena, Anmol" userId="af68b5df-1471-41ed-871c-691d9b6f34f6" providerId="ADAL" clId="{DC594650-29AF-3F4F-927A-B249F8EF4FB7}" dt="2023-12-01T14:17:52.940" v="165" actId="478"/>
          <ac:spMkLst>
            <pc:docMk/>
            <pc:sldMk cId="2983855178" sldId="264"/>
            <ac:spMk id="15" creationId="{2B83A851-BEC0-DFAB-9BE2-326A2B9B87E2}"/>
          </ac:spMkLst>
        </pc:spChg>
        <pc:spChg chg="mod">
          <ac:chgData name="Saxena, Anmol" userId="af68b5df-1471-41ed-871c-691d9b6f34f6" providerId="ADAL" clId="{DC594650-29AF-3F4F-927A-B249F8EF4FB7}" dt="2023-12-01T14:25:24.734" v="291" actId="13822"/>
          <ac:spMkLst>
            <pc:docMk/>
            <pc:sldMk cId="2983855178" sldId="264"/>
            <ac:spMk id="16" creationId="{947287EB-16E4-0DC7-6F17-59AD7A0CBE66}"/>
          </ac:spMkLst>
        </pc:spChg>
        <pc:spChg chg="del mod">
          <ac:chgData name="Saxena, Anmol" userId="af68b5df-1471-41ed-871c-691d9b6f34f6" providerId="ADAL" clId="{DC594650-29AF-3F4F-927A-B249F8EF4FB7}" dt="2023-12-01T14:17:52.940" v="165" actId="478"/>
          <ac:spMkLst>
            <pc:docMk/>
            <pc:sldMk cId="2983855178" sldId="264"/>
            <ac:spMk id="17" creationId="{C4D21B32-AAAB-0CC7-57DF-460286ADC200}"/>
          </ac:spMkLst>
        </pc:spChg>
        <pc:spChg chg="mod">
          <ac:chgData name="Saxena, Anmol" userId="af68b5df-1471-41ed-871c-691d9b6f34f6" providerId="ADAL" clId="{DC594650-29AF-3F4F-927A-B249F8EF4FB7}" dt="2023-12-01T14:25:24.734" v="291" actId="13822"/>
          <ac:spMkLst>
            <pc:docMk/>
            <pc:sldMk cId="2983855178" sldId="264"/>
            <ac:spMk id="18" creationId="{514C8470-079A-7E81-46B1-3F0ACF2DDD16}"/>
          </ac:spMkLst>
        </pc:spChg>
        <pc:spChg chg="add del mod">
          <ac:chgData name="Saxena, Anmol" userId="af68b5df-1471-41ed-871c-691d9b6f34f6" providerId="ADAL" clId="{DC594650-29AF-3F4F-927A-B249F8EF4FB7}" dt="2023-12-01T14:21:13.675" v="214" actId="478"/>
          <ac:spMkLst>
            <pc:docMk/>
            <pc:sldMk cId="2983855178" sldId="264"/>
            <ac:spMk id="25" creationId="{E29DDE07-1C00-BFB4-4DE6-D83EB137D328}"/>
          </ac:spMkLst>
        </pc:spChg>
        <pc:spChg chg="add del mod">
          <ac:chgData name="Saxena, Anmol" userId="af68b5df-1471-41ed-871c-691d9b6f34f6" providerId="ADAL" clId="{DC594650-29AF-3F4F-927A-B249F8EF4FB7}" dt="2023-12-01T14:21:12.323" v="213" actId="478"/>
          <ac:spMkLst>
            <pc:docMk/>
            <pc:sldMk cId="2983855178" sldId="264"/>
            <ac:spMk id="26" creationId="{31C6B5CD-7332-0149-7DDA-27E477D21F21}"/>
          </ac:spMkLst>
        </pc:spChg>
        <pc:spChg chg="add mod">
          <ac:chgData name="Saxena, Anmol" userId="af68b5df-1471-41ed-871c-691d9b6f34f6" providerId="ADAL" clId="{DC594650-29AF-3F4F-927A-B249F8EF4FB7}" dt="2023-12-01T14:54:10.979" v="729" actId="313"/>
          <ac:spMkLst>
            <pc:docMk/>
            <pc:sldMk cId="2983855178" sldId="264"/>
            <ac:spMk id="56" creationId="{6C11CE7D-5A9E-7B5F-65B2-E408880027B6}"/>
          </ac:spMkLst>
        </pc:spChg>
        <pc:grpChg chg="mod">
          <ac:chgData name="Saxena, Anmol" userId="af68b5df-1471-41ed-871c-691d9b6f34f6" providerId="ADAL" clId="{DC594650-29AF-3F4F-927A-B249F8EF4FB7}" dt="2023-12-01T14:17:24.192" v="163" actId="18245"/>
          <ac:grpSpMkLst>
            <pc:docMk/>
            <pc:sldMk cId="2983855178" sldId="264"/>
            <ac:grpSpMk id="2" creationId="{9BCE01E5-C564-7A6C-4D33-1C6403DA8FE9}"/>
          </ac:grpSpMkLst>
        </pc:grpChg>
        <pc:grpChg chg="mod">
          <ac:chgData name="Saxena, Anmol" userId="af68b5df-1471-41ed-871c-691d9b6f34f6" providerId="ADAL" clId="{DC594650-29AF-3F4F-927A-B249F8EF4FB7}" dt="2023-12-01T14:53:29.453" v="708" actId="164"/>
          <ac:grpSpMkLst>
            <pc:docMk/>
            <pc:sldMk cId="2983855178" sldId="264"/>
            <ac:grpSpMk id="9" creationId="{B3959ADC-4F49-6F55-4DC2-A1B909374316}"/>
          </ac:grpSpMkLst>
        </pc:grpChg>
        <pc:grpChg chg="mod">
          <ac:chgData name="Saxena, Anmol" userId="af68b5df-1471-41ed-871c-691d9b6f34f6" providerId="ADAL" clId="{DC594650-29AF-3F4F-927A-B249F8EF4FB7}" dt="2023-12-01T14:18:55.054" v="180"/>
          <ac:grpSpMkLst>
            <pc:docMk/>
            <pc:sldMk cId="2983855178" sldId="264"/>
            <ac:grpSpMk id="22" creationId="{2AA30BD6-E9E2-C39D-4DE9-7421D0945A4B}"/>
          </ac:grpSpMkLst>
        </pc:grpChg>
        <pc:grpChg chg="add mod">
          <ac:chgData name="Saxena, Anmol" userId="af68b5df-1471-41ed-871c-691d9b6f34f6" providerId="ADAL" clId="{DC594650-29AF-3F4F-927A-B249F8EF4FB7}" dt="2023-12-01T14:53:38.419" v="709" actId="14100"/>
          <ac:grpSpMkLst>
            <pc:docMk/>
            <pc:sldMk cId="2983855178" sldId="264"/>
            <ac:grpSpMk id="55" creationId="{B222B2BF-BDEC-C5A9-CB91-F877F4924DAA}"/>
          </ac:grpSpMkLst>
        </pc:grpChg>
        <pc:graphicFrameChg chg="add del mod">
          <ac:chgData name="Saxena, Anmol" userId="af68b5df-1471-41ed-871c-691d9b6f34f6" providerId="ADAL" clId="{DC594650-29AF-3F4F-927A-B249F8EF4FB7}" dt="2023-12-01T14:17:48.221" v="164" actId="18245"/>
          <ac:graphicFrameMkLst>
            <pc:docMk/>
            <pc:sldMk cId="2983855178" sldId="264"/>
            <ac:graphicFrameMk id="4" creationId="{AE19B91E-0ACF-D6ED-8FF4-DFEDD49BA325}"/>
          </ac:graphicFrameMkLst>
        </pc:graphicFrameChg>
        <pc:inkChg chg="add del mod">
          <ac:chgData name="Saxena, Anmol" userId="af68b5df-1471-41ed-871c-691d9b6f34f6" providerId="ADAL" clId="{DC594650-29AF-3F4F-927A-B249F8EF4FB7}" dt="2023-12-01T14:18:55.874" v="182" actId="9405"/>
          <ac:inkMkLst>
            <pc:docMk/>
            <pc:sldMk cId="2983855178" sldId="264"/>
            <ac:inkMk id="19" creationId="{C8158BA1-150C-5D6C-A277-7671DFEA257F}"/>
          </ac:inkMkLst>
        </pc:inkChg>
        <pc:inkChg chg="add del mod">
          <ac:chgData name="Saxena, Anmol" userId="af68b5df-1471-41ed-871c-691d9b6f34f6" providerId="ADAL" clId="{DC594650-29AF-3F4F-927A-B249F8EF4FB7}" dt="2023-12-01T14:18:55.479" v="181" actId="9405"/>
          <ac:inkMkLst>
            <pc:docMk/>
            <pc:sldMk cId="2983855178" sldId="264"/>
            <ac:inkMk id="20" creationId="{D8CDC09C-623E-F3A2-A1A9-95EE27443184}"/>
          </ac:inkMkLst>
        </pc:inkChg>
        <pc:inkChg chg="add del mod">
          <ac:chgData name="Saxena, Anmol" userId="af68b5df-1471-41ed-871c-691d9b6f34f6" providerId="ADAL" clId="{DC594650-29AF-3F4F-927A-B249F8EF4FB7}" dt="2023-12-01T14:18:55.054" v="180"/>
          <ac:inkMkLst>
            <pc:docMk/>
            <pc:sldMk cId="2983855178" sldId="264"/>
            <ac:inkMk id="21" creationId="{1C915548-8BC6-1DC7-DD0A-66768FFF2C11}"/>
          </ac:inkMkLst>
        </pc:inkChg>
        <pc:cxnChg chg="add del mod">
          <ac:chgData name="Saxena, Anmol" userId="af68b5df-1471-41ed-871c-691d9b6f34f6" providerId="ADAL" clId="{DC594650-29AF-3F4F-927A-B249F8EF4FB7}" dt="2023-12-01T14:19:43.366" v="195" actId="478"/>
          <ac:cxnSpMkLst>
            <pc:docMk/>
            <pc:sldMk cId="2983855178" sldId="264"/>
            <ac:cxnSpMk id="24" creationId="{0BCB2E9C-349B-5F1C-DC76-4601CB1711A0}"/>
          </ac:cxnSpMkLst>
        </pc:cxnChg>
        <pc:cxnChg chg="add mod">
          <ac:chgData name="Saxena, Anmol" userId="af68b5df-1471-41ed-871c-691d9b6f34f6" providerId="ADAL" clId="{DC594650-29AF-3F4F-927A-B249F8EF4FB7}" dt="2023-12-01T14:53:29.453" v="708" actId="164"/>
          <ac:cxnSpMkLst>
            <pc:docMk/>
            <pc:sldMk cId="2983855178" sldId="264"/>
            <ac:cxnSpMk id="28" creationId="{2FE0A71C-E9C4-C917-5BDD-A04AD3546E62}"/>
          </ac:cxnSpMkLst>
        </pc:cxnChg>
        <pc:cxnChg chg="add mod">
          <ac:chgData name="Saxena, Anmol" userId="af68b5df-1471-41ed-871c-691d9b6f34f6" providerId="ADAL" clId="{DC594650-29AF-3F4F-927A-B249F8EF4FB7}" dt="2023-12-01T14:53:29.453" v="708" actId="164"/>
          <ac:cxnSpMkLst>
            <pc:docMk/>
            <pc:sldMk cId="2983855178" sldId="264"/>
            <ac:cxnSpMk id="31" creationId="{AFFDBB7F-845E-D614-689B-23A04B2DB736}"/>
          </ac:cxnSpMkLst>
        </pc:cxnChg>
        <pc:cxnChg chg="add mod">
          <ac:chgData name="Saxena, Anmol" userId="af68b5df-1471-41ed-871c-691d9b6f34f6" providerId="ADAL" clId="{DC594650-29AF-3F4F-927A-B249F8EF4FB7}" dt="2023-12-01T14:53:29.453" v="708" actId="164"/>
          <ac:cxnSpMkLst>
            <pc:docMk/>
            <pc:sldMk cId="2983855178" sldId="264"/>
            <ac:cxnSpMk id="33" creationId="{46CBE42A-2E81-9672-64B9-A360E042805C}"/>
          </ac:cxnSpMkLst>
        </pc:cxnChg>
        <pc:cxnChg chg="add mod">
          <ac:chgData name="Saxena, Anmol" userId="af68b5df-1471-41ed-871c-691d9b6f34f6" providerId="ADAL" clId="{DC594650-29AF-3F4F-927A-B249F8EF4FB7}" dt="2023-12-01T14:53:29.453" v="708" actId="164"/>
          <ac:cxnSpMkLst>
            <pc:docMk/>
            <pc:sldMk cId="2983855178" sldId="264"/>
            <ac:cxnSpMk id="35" creationId="{5A93ACAE-FD6D-30D0-A85C-40F5246FA9D5}"/>
          </ac:cxnSpMkLst>
        </pc:cxnChg>
        <pc:cxnChg chg="add del mod">
          <ac:chgData name="Saxena, Anmol" userId="af68b5df-1471-41ed-871c-691d9b6f34f6" providerId="ADAL" clId="{DC594650-29AF-3F4F-927A-B249F8EF4FB7}" dt="2023-12-01T14:22:59.716" v="254" actId="478"/>
          <ac:cxnSpMkLst>
            <pc:docMk/>
            <pc:sldMk cId="2983855178" sldId="264"/>
            <ac:cxnSpMk id="36" creationId="{275C0342-83F3-BDB0-D0EB-CAC4CA5B04F1}"/>
          </ac:cxnSpMkLst>
        </pc:cxnChg>
        <pc:cxnChg chg="add mod">
          <ac:chgData name="Saxena, Anmol" userId="af68b5df-1471-41ed-871c-691d9b6f34f6" providerId="ADAL" clId="{DC594650-29AF-3F4F-927A-B249F8EF4FB7}" dt="2023-12-01T14:53:29.453" v="708" actId="164"/>
          <ac:cxnSpMkLst>
            <pc:docMk/>
            <pc:sldMk cId="2983855178" sldId="264"/>
            <ac:cxnSpMk id="39" creationId="{C735B935-1CA1-1613-CCD0-ED9D07A67159}"/>
          </ac:cxnSpMkLst>
        </pc:cxnChg>
        <pc:cxnChg chg="add del mod">
          <ac:chgData name="Saxena, Anmol" userId="af68b5df-1471-41ed-871c-691d9b6f34f6" providerId="ADAL" clId="{DC594650-29AF-3F4F-927A-B249F8EF4FB7}" dt="2023-12-01T14:23:44.693" v="262" actId="478"/>
          <ac:cxnSpMkLst>
            <pc:docMk/>
            <pc:sldMk cId="2983855178" sldId="264"/>
            <ac:cxnSpMk id="42" creationId="{A2EFBE6A-948A-C223-1366-7B41D5E39B14}"/>
          </ac:cxnSpMkLst>
        </pc:cxnChg>
        <pc:cxnChg chg="add del mod">
          <ac:chgData name="Saxena, Anmol" userId="af68b5df-1471-41ed-871c-691d9b6f34f6" providerId="ADAL" clId="{DC594650-29AF-3F4F-927A-B249F8EF4FB7}" dt="2023-12-01T14:23:44.693" v="262" actId="478"/>
          <ac:cxnSpMkLst>
            <pc:docMk/>
            <pc:sldMk cId="2983855178" sldId="264"/>
            <ac:cxnSpMk id="43" creationId="{151B4A18-7A04-7310-D44E-8B55FB959567}"/>
          </ac:cxnSpMkLst>
        </pc:cxnChg>
        <pc:cxnChg chg="add mod">
          <ac:chgData name="Saxena, Anmol" userId="af68b5df-1471-41ed-871c-691d9b6f34f6" providerId="ADAL" clId="{DC594650-29AF-3F4F-927A-B249F8EF4FB7}" dt="2023-12-01T14:53:29.453" v="708" actId="164"/>
          <ac:cxnSpMkLst>
            <pc:docMk/>
            <pc:sldMk cId="2983855178" sldId="264"/>
            <ac:cxnSpMk id="45" creationId="{62D15827-5112-12C2-36B1-09E7A3A36376}"/>
          </ac:cxnSpMkLst>
        </pc:cxnChg>
        <pc:cxnChg chg="add mod">
          <ac:chgData name="Saxena, Anmol" userId="af68b5df-1471-41ed-871c-691d9b6f34f6" providerId="ADAL" clId="{DC594650-29AF-3F4F-927A-B249F8EF4FB7}" dt="2023-12-01T14:53:29.453" v="708" actId="164"/>
          <ac:cxnSpMkLst>
            <pc:docMk/>
            <pc:sldMk cId="2983855178" sldId="264"/>
            <ac:cxnSpMk id="47" creationId="{33CDFB92-EB41-6CD9-5798-C299568168AA}"/>
          </ac:cxnSpMkLst>
        </pc:cxnChg>
      </pc:sldChg>
      <pc:sldChg chg="addSp delSp modSp add mod setBg delDesignElem">
        <pc:chgData name="Saxena, Anmol" userId="af68b5df-1471-41ed-871c-691d9b6f34f6" providerId="ADAL" clId="{DC594650-29AF-3F4F-927A-B249F8EF4FB7}" dt="2023-12-01T14:41:02.857" v="630" actId="1076"/>
        <pc:sldMkLst>
          <pc:docMk/>
          <pc:sldMk cId="3328964839" sldId="265"/>
        </pc:sldMkLst>
        <pc:spChg chg="mod">
          <ac:chgData name="Saxena, Anmol" userId="af68b5df-1471-41ed-871c-691d9b6f34f6" providerId="ADAL" clId="{DC594650-29AF-3F4F-927A-B249F8EF4FB7}" dt="2023-12-01T14:40:49.460" v="608" actId="1076"/>
          <ac:spMkLst>
            <pc:docMk/>
            <pc:sldMk cId="3328964839" sldId="265"/>
            <ac:spMk id="2" creationId="{EE1D3E64-CAC6-9FF3-4F3F-985E23B7EA1E}"/>
          </ac:spMkLst>
        </pc:spChg>
        <pc:spChg chg="add mod">
          <ac:chgData name="Saxena, Anmol" userId="af68b5df-1471-41ed-871c-691d9b6f34f6" providerId="ADAL" clId="{DC594650-29AF-3F4F-927A-B249F8EF4FB7}" dt="2023-12-01T14:41:02.857" v="630" actId="1076"/>
          <ac:spMkLst>
            <pc:docMk/>
            <pc:sldMk cId="3328964839" sldId="265"/>
            <ac:spMk id="3" creationId="{27C4A6A4-C323-2D07-2C20-DCC3D36D361F}"/>
          </ac:spMkLst>
        </pc:spChg>
        <pc:spChg chg="add mod">
          <ac:chgData name="Saxena, Anmol" userId="af68b5df-1471-41ed-871c-691d9b6f34f6" providerId="ADAL" clId="{DC594650-29AF-3F4F-927A-B249F8EF4FB7}" dt="2023-12-01T14:40:40.881" v="606" actId="1076"/>
          <ac:spMkLst>
            <pc:docMk/>
            <pc:sldMk cId="3328964839" sldId="265"/>
            <ac:spMk id="4" creationId="{45B075D2-9DA6-F3A3-14BE-C0DA0D0DAC46}"/>
          </ac:spMkLst>
        </pc:spChg>
        <pc:spChg chg="add del mod">
          <ac:chgData name="Saxena, Anmol" userId="af68b5df-1471-41ed-871c-691d9b6f34f6" providerId="ADAL" clId="{DC594650-29AF-3F4F-927A-B249F8EF4FB7}" dt="2023-12-01T14:40:04.887" v="565" actId="21"/>
          <ac:spMkLst>
            <pc:docMk/>
            <pc:sldMk cId="3328964839" sldId="265"/>
            <ac:spMk id="5" creationId="{21B36482-DAA6-047B-3FBF-6AD5B715A95C}"/>
          </ac:spMkLst>
        </pc:spChg>
        <pc:spChg chg="del">
          <ac:chgData name="Saxena, Anmol" userId="af68b5df-1471-41ed-871c-691d9b6f34f6" providerId="ADAL" clId="{DC594650-29AF-3F4F-927A-B249F8EF4FB7}" dt="2023-12-01T14:33:17.532" v="306"/>
          <ac:spMkLst>
            <pc:docMk/>
            <pc:sldMk cId="3328964839" sldId="265"/>
            <ac:spMk id="8" creationId="{273E8A9A-DA4B-4F12-9331-219EBE5235D0}"/>
          </ac:spMkLst>
        </pc:spChg>
        <pc:spChg chg="del">
          <ac:chgData name="Saxena, Anmol" userId="af68b5df-1471-41ed-871c-691d9b6f34f6" providerId="ADAL" clId="{DC594650-29AF-3F4F-927A-B249F8EF4FB7}" dt="2023-12-01T14:33:17.532" v="306"/>
          <ac:spMkLst>
            <pc:docMk/>
            <pc:sldMk cId="3328964839" sldId="265"/>
            <ac:spMk id="12" creationId="{ADD673B7-F6B7-43EE-936B-D09F3A337A3E}"/>
          </ac:spMkLst>
        </pc:spChg>
        <pc:picChg chg="del">
          <ac:chgData name="Saxena, Anmol" userId="af68b5df-1471-41ed-871c-691d9b6f34f6" providerId="ADAL" clId="{DC594650-29AF-3F4F-927A-B249F8EF4FB7}" dt="2023-12-01T14:33:17.532" v="306"/>
          <ac:picMkLst>
            <pc:docMk/>
            <pc:sldMk cId="3328964839" sldId="265"/>
            <ac:picMk id="10" creationId="{1C4DCE7A-0E46-404B-9E0D-E93DC7B2A861}"/>
          </ac:picMkLst>
        </pc:picChg>
        <pc:picChg chg="del">
          <ac:chgData name="Saxena, Anmol" userId="af68b5df-1471-41ed-871c-691d9b6f34f6" providerId="ADAL" clId="{DC594650-29AF-3F4F-927A-B249F8EF4FB7}" dt="2023-12-01T14:33:21.942" v="307" actId="478"/>
          <ac:picMkLst>
            <pc:docMk/>
            <pc:sldMk cId="3328964839" sldId="265"/>
            <ac:picMk id="3074" creationId="{8E678AE0-D44B-8B34-6075-C729AE87913F}"/>
          </ac:picMkLst>
        </pc:picChg>
        <pc:picChg chg="del">
          <ac:chgData name="Saxena, Anmol" userId="af68b5df-1471-41ed-871c-691d9b6f34f6" providerId="ADAL" clId="{DC594650-29AF-3F4F-927A-B249F8EF4FB7}" dt="2023-12-01T14:33:21.942" v="307" actId="478"/>
          <ac:picMkLst>
            <pc:docMk/>
            <pc:sldMk cId="3328964839" sldId="265"/>
            <ac:picMk id="3078" creationId="{6B3A35BD-AD37-2FA9-435F-BF59048BB574}"/>
          </ac:picMkLst>
        </pc:picChg>
        <pc:picChg chg="del">
          <ac:chgData name="Saxena, Anmol" userId="af68b5df-1471-41ed-871c-691d9b6f34f6" providerId="ADAL" clId="{DC594650-29AF-3F4F-927A-B249F8EF4FB7}" dt="2023-12-01T14:33:21.942" v="307" actId="478"/>
          <ac:picMkLst>
            <pc:docMk/>
            <pc:sldMk cId="3328964839" sldId="265"/>
            <ac:picMk id="3080" creationId="{470F0CE1-0562-A32C-A775-DC4B9D2995B8}"/>
          </ac:picMkLst>
        </pc:picChg>
        <pc:picChg chg="add mod">
          <ac:chgData name="Saxena, Anmol" userId="af68b5df-1471-41ed-871c-691d9b6f34f6" providerId="ADAL" clId="{DC594650-29AF-3F4F-927A-B249F8EF4FB7}" dt="2023-12-01T14:40:53.802" v="609" actId="1076"/>
          <ac:picMkLst>
            <pc:docMk/>
            <pc:sldMk cId="3328964839" sldId="265"/>
            <ac:picMk id="4098" creationId="{1BBA5CD6-F93C-600F-5195-8897184CE11F}"/>
          </ac:picMkLst>
        </pc:picChg>
        <pc:picChg chg="add mod">
          <ac:chgData name="Saxena, Anmol" userId="af68b5df-1471-41ed-871c-691d9b6f34f6" providerId="ADAL" clId="{DC594650-29AF-3F4F-927A-B249F8EF4FB7}" dt="2023-12-01T14:40:40.881" v="606" actId="1076"/>
          <ac:picMkLst>
            <pc:docMk/>
            <pc:sldMk cId="3328964839" sldId="265"/>
            <ac:picMk id="4100" creationId="{B88E164C-31E7-BAA7-1375-24EBF71BEC67}"/>
          </ac:picMkLst>
        </pc:picChg>
        <pc:picChg chg="add del mod">
          <ac:chgData name="Saxena, Anmol" userId="af68b5df-1471-41ed-871c-691d9b6f34f6" providerId="ADAL" clId="{DC594650-29AF-3F4F-927A-B249F8EF4FB7}" dt="2023-12-01T14:40:04.887" v="565" actId="21"/>
          <ac:picMkLst>
            <pc:docMk/>
            <pc:sldMk cId="3328964839" sldId="265"/>
            <ac:picMk id="4102" creationId="{FC142278-1FB4-7015-8A54-34CC539D1C01}"/>
          </ac:picMkLst>
        </pc:picChg>
      </pc:sldChg>
      <pc:sldChg chg="addSp modSp add mod">
        <pc:chgData name="Saxena, Anmol" userId="af68b5df-1471-41ed-871c-691d9b6f34f6" providerId="ADAL" clId="{DC594650-29AF-3F4F-927A-B249F8EF4FB7}" dt="2023-12-01T14:41:17.048" v="631" actId="1076"/>
        <pc:sldMkLst>
          <pc:docMk/>
          <pc:sldMk cId="263823042" sldId="266"/>
        </pc:sldMkLst>
        <pc:spChg chg="mod">
          <ac:chgData name="Saxena, Anmol" userId="af68b5df-1471-41ed-871c-691d9b6f34f6" providerId="ADAL" clId="{DC594650-29AF-3F4F-927A-B249F8EF4FB7}" dt="2023-12-01T14:41:17.048" v="631" actId="1076"/>
          <ac:spMkLst>
            <pc:docMk/>
            <pc:sldMk cId="263823042" sldId="266"/>
            <ac:spMk id="2" creationId="{EE1D3E64-CAC6-9FF3-4F3F-985E23B7EA1E}"/>
          </ac:spMkLst>
        </pc:spChg>
        <pc:spChg chg="add mod">
          <ac:chgData name="Saxena, Anmol" userId="af68b5df-1471-41ed-871c-691d9b6f34f6" providerId="ADAL" clId="{DC594650-29AF-3F4F-927A-B249F8EF4FB7}" dt="2023-12-01T14:40:09.682" v="567" actId="1076"/>
          <ac:spMkLst>
            <pc:docMk/>
            <pc:sldMk cId="263823042" sldId="266"/>
            <ac:spMk id="4" creationId="{00D3E7F8-30EE-70D4-2198-594AB5AB6207}"/>
          </ac:spMkLst>
        </pc:spChg>
        <pc:spChg chg="add mod">
          <ac:chgData name="Saxena, Anmol" userId="af68b5df-1471-41ed-871c-691d9b6f34f6" providerId="ADAL" clId="{DC594650-29AF-3F4F-927A-B249F8EF4FB7}" dt="2023-12-01T14:40:31.024" v="605" actId="20577"/>
          <ac:spMkLst>
            <pc:docMk/>
            <pc:sldMk cId="263823042" sldId="266"/>
            <ac:spMk id="5" creationId="{03DCF0D5-D95E-971B-05D2-27BAF24293DF}"/>
          </ac:spMkLst>
        </pc:spChg>
        <pc:picChg chg="add mod">
          <ac:chgData name="Saxena, Anmol" userId="af68b5df-1471-41ed-871c-691d9b6f34f6" providerId="ADAL" clId="{DC594650-29AF-3F4F-927A-B249F8EF4FB7}" dt="2023-12-01T14:40:09.682" v="567" actId="1076"/>
          <ac:picMkLst>
            <pc:docMk/>
            <pc:sldMk cId="263823042" sldId="266"/>
            <ac:picMk id="3" creationId="{A875AE91-4833-20AB-0EC5-C0E81853B314}"/>
          </ac:picMkLst>
        </pc:picChg>
        <pc:picChg chg="add mod">
          <ac:chgData name="Saxena, Anmol" userId="af68b5df-1471-41ed-871c-691d9b6f34f6" providerId="ADAL" clId="{DC594650-29AF-3F4F-927A-B249F8EF4FB7}" dt="2023-12-01T14:40:19.740" v="585" actId="1076"/>
          <ac:picMkLst>
            <pc:docMk/>
            <pc:sldMk cId="263823042" sldId="266"/>
            <ac:picMk id="5122" creationId="{537FDFAA-C431-0F3E-099D-0627AC08F292}"/>
          </ac:picMkLst>
        </pc:picChg>
      </pc:sldChg>
      <pc:sldChg chg="modSp add mod">
        <pc:chgData name="Saxena, Anmol" userId="af68b5df-1471-41ed-871c-691d9b6f34f6" providerId="ADAL" clId="{DC594650-29AF-3F4F-927A-B249F8EF4FB7}" dt="2023-12-01T15:00:31.729" v="784" actId="20577"/>
        <pc:sldMkLst>
          <pc:docMk/>
          <pc:sldMk cId="2060322887" sldId="267"/>
        </pc:sldMkLst>
        <pc:spChg chg="mod">
          <ac:chgData name="Saxena, Anmol" userId="af68b5df-1471-41ed-871c-691d9b6f34f6" providerId="ADAL" clId="{DC594650-29AF-3F4F-927A-B249F8EF4FB7}" dt="2023-12-01T15:00:31.729" v="784" actId="20577"/>
          <ac:spMkLst>
            <pc:docMk/>
            <pc:sldMk cId="2060322887" sldId="267"/>
            <ac:spMk id="3" creationId="{21125079-69D3-C2BB-9726-46F37277F0E5}"/>
          </ac:spMkLst>
        </pc:spChg>
      </pc:sldChg>
      <pc:sldChg chg="modSp add del mod">
        <pc:chgData name="Saxena, Anmol" userId="af68b5df-1471-41ed-871c-691d9b6f34f6" providerId="ADAL" clId="{DC594650-29AF-3F4F-927A-B249F8EF4FB7}" dt="2023-12-01T14:48:24.355" v="638"/>
        <pc:sldMkLst>
          <pc:docMk/>
          <pc:sldMk cId="3044639490" sldId="268"/>
        </pc:sldMkLst>
        <pc:spChg chg="mod">
          <ac:chgData name="Saxena, Anmol" userId="af68b5df-1471-41ed-871c-691d9b6f34f6" providerId="ADAL" clId="{DC594650-29AF-3F4F-927A-B249F8EF4FB7}" dt="2023-12-01T14:48:24.355" v="638"/>
          <ac:spMkLst>
            <pc:docMk/>
            <pc:sldMk cId="3044639490" sldId="268"/>
            <ac:spMk id="3" creationId="{21125079-69D3-C2BB-9726-46F37277F0E5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678EB2-2334-4259-9F0B-42118EA1746D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841E798-989A-4487-A6E7-A5FC1959489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"Chatterbox" revolutionizes communication with Flutter, offering a seamless experience on iOS and Android.</a:t>
          </a:r>
          <a:endParaRPr lang="en-US" dirty="0"/>
        </a:p>
      </dgm:t>
    </dgm:pt>
    <dgm:pt modelId="{3EAAA205-9FAE-4A31-A718-5D3E894CD0DF}" type="parTrans" cxnId="{D7CFA095-0C50-411E-B402-1394C3544B62}">
      <dgm:prSet/>
      <dgm:spPr/>
      <dgm:t>
        <a:bodyPr/>
        <a:lstStyle/>
        <a:p>
          <a:endParaRPr lang="en-US"/>
        </a:p>
      </dgm:t>
    </dgm:pt>
    <dgm:pt modelId="{9D7BAA80-4872-4198-A3D4-379FF22A3DFB}" type="sibTrans" cxnId="{D7CFA095-0C50-411E-B402-1394C3544B62}">
      <dgm:prSet/>
      <dgm:spPr/>
      <dgm:t>
        <a:bodyPr/>
        <a:lstStyle/>
        <a:p>
          <a:endParaRPr lang="en-US"/>
        </a:p>
      </dgm:t>
    </dgm:pt>
    <dgm:pt modelId="{D437E913-9EE6-4067-A0C6-D16D42C477A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Intuitive design, vibrant interface for user-friendliness. Flutter integration ensures consistent performance, enhancing the user experience.</a:t>
          </a:r>
          <a:endParaRPr lang="en-US" dirty="0"/>
        </a:p>
      </dgm:t>
    </dgm:pt>
    <dgm:pt modelId="{2E4F4BCE-AA7C-442D-9014-4DBD5A23C84D}" type="parTrans" cxnId="{0F1AE6C8-4C4E-4EFD-984B-E5625EAFF566}">
      <dgm:prSet/>
      <dgm:spPr/>
      <dgm:t>
        <a:bodyPr/>
        <a:lstStyle/>
        <a:p>
          <a:endParaRPr lang="en-US"/>
        </a:p>
      </dgm:t>
    </dgm:pt>
    <dgm:pt modelId="{AE8903FC-9BBA-428B-A40B-32B065C0F0F4}" type="sibTrans" cxnId="{0F1AE6C8-4C4E-4EFD-984B-E5625EAFF566}">
      <dgm:prSet/>
      <dgm:spPr/>
      <dgm:t>
        <a:bodyPr/>
        <a:lstStyle/>
        <a:p>
          <a:endParaRPr lang="en-US"/>
        </a:p>
      </dgm:t>
    </dgm:pt>
    <dgm:pt modelId="{43CFB5E3-78EF-4C17-A568-7703BBBC7761}" type="pres">
      <dgm:prSet presAssocID="{81678EB2-2334-4259-9F0B-42118EA1746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13540F-E510-4364-9C3B-C3403F1E1F80}" type="pres">
      <dgm:prSet presAssocID="{E841E798-989A-4487-A6E7-A5FC1959489F}" presName="hierRoot1" presStyleCnt="0"/>
      <dgm:spPr/>
    </dgm:pt>
    <dgm:pt modelId="{829FC394-C029-4C54-AD06-485D06414A48}" type="pres">
      <dgm:prSet presAssocID="{E841E798-989A-4487-A6E7-A5FC1959489F}" presName="composite" presStyleCnt="0"/>
      <dgm:spPr/>
    </dgm:pt>
    <dgm:pt modelId="{84C09C2F-5B13-4E35-98B6-A6C43267F709}" type="pres">
      <dgm:prSet presAssocID="{E841E798-989A-4487-A6E7-A5FC1959489F}" presName="background" presStyleLbl="node0" presStyleIdx="0" presStyleCnt="2"/>
      <dgm:spPr/>
    </dgm:pt>
    <dgm:pt modelId="{54117FE8-64A0-402A-ACD0-977363506712}" type="pres">
      <dgm:prSet presAssocID="{E841E798-989A-4487-A6E7-A5FC1959489F}" presName="text" presStyleLbl="fgAcc0" presStyleIdx="0" presStyleCnt="2">
        <dgm:presLayoutVars>
          <dgm:chPref val="3"/>
        </dgm:presLayoutVars>
      </dgm:prSet>
      <dgm:spPr/>
    </dgm:pt>
    <dgm:pt modelId="{8B5D2334-2AC5-474A-88AE-C53AC9C5C4D3}" type="pres">
      <dgm:prSet presAssocID="{E841E798-989A-4487-A6E7-A5FC1959489F}" presName="hierChild2" presStyleCnt="0"/>
      <dgm:spPr/>
    </dgm:pt>
    <dgm:pt modelId="{5B4F88DB-562B-40A0-AFDC-7AD5B1350AD7}" type="pres">
      <dgm:prSet presAssocID="{D437E913-9EE6-4067-A0C6-D16D42C477AC}" presName="hierRoot1" presStyleCnt="0"/>
      <dgm:spPr/>
    </dgm:pt>
    <dgm:pt modelId="{B67F7D08-AE93-4396-B386-9106E5F3F590}" type="pres">
      <dgm:prSet presAssocID="{D437E913-9EE6-4067-A0C6-D16D42C477AC}" presName="composite" presStyleCnt="0"/>
      <dgm:spPr/>
    </dgm:pt>
    <dgm:pt modelId="{75520A99-5B97-41C0-8D03-CDB109EA4DBD}" type="pres">
      <dgm:prSet presAssocID="{D437E913-9EE6-4067-A0C6-D16D42C477AC}" presName="background" presStyleLbl="node0" presStyleIdx="1" presStyleCnt="2"/>
      <dgm:spPr/>
    </dgm:pt>
    <dgm:pt modelId="{F99C321A-AF78-4A87-9BE9-EE8DCD7680C9}" type="pres">
      <dgm:prSet presAssocID="{D437E913-9EE6-4067-A0C6-D16D42C477AC}" presName="text" presStyleLbl="fgAcc0" presStyleIdx="1" presStyleCnt="2">
        <dgm:presLayoutVars>
          <dgm:chPref val="3"/>
        </dgm:presLayoutVars>
      </dgm:prSet>
      <dgm:spPr/>
    </dgm:pt>
    <dgm:pt modelId="{8DE1AF7D-84C4-496F-8FE1-8BD35A007DC6}" type="pres">
      <dgm:prSet presAssocID="{D437E913-9EE6-4067-A0C6-D16D42C477AC}" presName="hierChild2" presStyleCnt="0"/>
      <dgm:spPr/>
    </dgm:pt>
  </dgm:ptLst>
  <dgm:cxnLst>
    <dgm:cxn modelId="{C2D4AA76-AA6D-3348-A8C2-998FEF7B8657}" type="presOf" srcId="{D437E913-9EE6-4067-A0C6-D16D42C477AC}" destId="{F99C321A-AF78-4A87-9BE9-EE8DCD7680C9}" srcOrd="0" destOrd="0" presId="urn:microsoft.com/office/officeart/2005/8/layout/hierarchy1"/>
    <dgm:cxn modelId="{D7CFA095-0C50-411E-B402-1394C3544B62}" srcId="{81678EB2-2334-4259-9F0B-42118EA1746D}" destId="{E841E798-989A-4487-A6E7-A5FC1959489F}" srcOrd="0" destOrd="0" parTransId="{3EAAA205-9FAE-4A31-A718-5D3E894CD0DF}" sibTransId="{9D7BAA80-4872-4198-A3D4-379FF22A3DFB}"/>
    <dgm:cxn modelId="{E33C9296-E09D-8140-82D1-FCEB947B2F23}" type="presOf" srcId="{E841E798-989A-4487-A6E7-A5FC1959489F}" destId="{54117FE8-64A0-402A-ACD0-977363506712}" srcOrd="0" destOrd="0" presId="urn:microsoft.com/office/officeart/2005/8/layout/hierarchy1"/>
    <dgm:cxn modelId="{0F1AE6C8-4C4E-4EFD-984B-E5625EAFF566}" srcId="{81678EB2-2334-4259-9F0B-42118EA1746D}" destId="{D437E913-9EE6-4067-A0C6-D16D42C477AC}" srcOrd="1" destOrd="0" parTransId="{2E4F4BCE-AA7C-442D-9014-4DBD5A23C84D}" sibTransId="{AE8903FC-9BBA-428B-A40B-32B065C0F0F4}"/>
    <dgm:cxn modelId="{DB4419CC-EFAA-4C4A-92F3-A4B56F6C033A}" type="presOf" srcId="{81678EB2-2334-4259-9F0B-42118EA1746D}" destId="{43CFB5E3-78EF-4C17-A568-7703BBBC7761}" srcOrd="0" destOrd="0" presId="urn:microsoft.com/office/officeart/2005/8/layout/hierarchy1"/>
    <dgm:cxn modelId="{10E8B401-631B-ED40-BCF7-C08E5CDCE09B}" type="presParOf" srcId="{43CFB5E3-78EF-4C17-A568-7703BBBC7761}" destId="{2913540F-E510-4364-9C3B-C3403F1E1F80}" srcOrd="0" destOrd="0" presId="urn:microsoft.com/office/officeart/2005/8/layout/hierarchy1"/>
    <dgm:cxn modelId="{5D8B3E98-5675-CE4A-A4D7-371F1EBD67C2}" type="presParOf" srcId="{2913540F-E510-4364-9C3B-C3403F1E1F80}" destId="{829FC394-C029-4C54-AD06-485D06414A48}" srcOrd="0" destOrd="0" presId="urn:microsoft.com/office/officeart/2005/8/layout/hierarchy1"/>
    <dgm:cxn modelId="{0641259F-6608-D642-BE7C-4CE1AD92A087}" type="presParOf" srcId="{829FC394-C029-4C54-AD06-485D06414A48}" destId="{84C09C2F-5B13-4E35-98B6-A6C43267F709}" srcOrd="0" destOrd="0" presId="urn:microsoft.com/office/officeart/2005/8/layout/hierarchy1"/>
    <dgm:cxn modelId="{E6322EF2-7D93-7145-9760-D5A90CF75E21}" type="presParOf" srcId="{829FC394-C029-4C54-AD06-485D06414A48}" destId="{54117FE8-64A0-402A-ACD0-977363506712}" srcOrd="1" destOrd="0" presId="urn:microsoft.com/office/officeart/2005/8/layout/hierarchy1"/>
    <dgm:cxn modelId="{BE356233-4497-5F42-B7F4-0B2BB5DEFD91}" type="presParOf" srcId="{2913540F-E510-4364-9C3B-C3403F1E1F80}" destId="{8B5D2334-2AC5-474A-88AE-C53AC9C5C4D3}" srcOrd="1" destOrd="0" presId="urn:microsoft.com/office/officeart/2005/8/layout/hierarchy1"/>
    <dgm:cxn modelId="{DA1B5273-2CFE-D942-900B-B73C80EC884D}" type="presParOf" srcId="{43CFB5E3-78EF-4C17-A568-7703BBBC7761}" destId="{5B4F88DB-562B-40A0-AFDC-7AD5B1350AD7}" srcOrd="1" destOrd="0" presId="urn:microsoft.com/office/officeart/2005/8/layout/hierarchy1"/>
    <dgm:cxn modelId="{C8A9DDD5-83FC-E843-B76E-0E1587B8224E}" type="presParOf" srcId="{5B4F88DB-562B-40A0-AFDC-7AD5B1350AD7}" destId="{B67F7D08-AE93-4396-B386-9106E5F3F590}" srcOrd="0" destOrd="0" presId="urn:microsoft.com/office/officeart/2005/8/layout/hierarchy1"/>
    <dgm:cxn modelId="{F7F735F5-767B-4E46-80E0-317484B77FD9}" type="presParOf" srcId="{B67F7D08-AE93-4396-B386-9106E5F3F590}" destId="{75520A99-5B97-41C0-8D03-CDB109EA4DBD}" srcOrd="0" destOrd="0" presId="urn:microsoft.com/office/officeart/2005/8/layout/hierarchy1"/>
    <dgm:cxn modelId="{CDBB1AE2-354B-BF49-8709-2AA518F9231C}" type="presParOf" srcId="{B67F7D08-AE93-4396-B386-9106E5F3F590}" destId="{F99C321A-AF78-4A87-9BE9-EE8DCD7680C9}" srcOrd="1" destOrd="0" presId="urn:microsoft.com/office/officeart/2005/8/layout/hierarchy1"/>
    <dgm:cxn modelId="{C343AB6A-4D9C-954D-AACE-821C19B7F0AB}" type="presParOf" srcId="{5B4F88DB-562B-40A0-AFDC-7AD5B1350AD7}" destId="{8DE1AF7D-84C4-496F-8FE1-8BD35A007D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54C1EB-4A7D-4CB5-B70B-0D74C732012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B2D1B9-E978-482F-AE90-3AE6CD17595C}">
      <dgm:prSet/>
      <dgm:spPr/>
      <dgm:t>
        <a:bodyPr/>
        <a:lstStyle/>
        <a:p>
          <a:pPr>
            <a:defRPr b="1"/>
          </a:pPr>
          <a:r>
            <a:rPr lang="en-IN" b="1" i="0"/>
            <a:t>Client-Server Model:</a:t>
          </a:r>
          <a:endParaRPr lang="en-US"/>
        </a:p>
      </dgm:t>
    </dgm:pt>
    <dgm:pt modelId="{787CABBC-761A-4E56-A304-43B2D3619F11}" type="parTrans" cxnId="{65605838-C588-45CA-93B4-B893985CD77F}">
      <dgm:prSet/>
      <dgm:spPr/>
      <dgm:t>
        <a:bodyPr/>
        <a:lstStyle/>
        <a:p>
          <a:endParaRPr lang="en-US"/>
        </a:p>
      </dgm:t>
    </dgm:pt>
    <dgm:pt modelId="{C5BB0C81-BB0A-4C67-8B39-6CC1145F6DA7}" type="sibTrans" cxnId="{65605838-C588-45CA-93B4-B893985CD77F}">
      <dgm:prSet/>
      <dgm:spPr/>
      <dgm:t>
        <a:bodyPr/>
        <a:lstStyle/>
        <a:p>
          <a:endParaRPr lang="en-US"/>
        </a:p>
      </dgm:t>
    </dgm:pt>
    <dgm:pt modelId="{5226501D-A2AD-4D71-9BC7-6194DAADB798}">
      <dgm:prSet custT="1"/>
      <dgm:spPr/>
      <dgm:t>
        <a:bodyPr/>
        <a:lstStyle/>
        <a:p>
          <a:r>
            <a:rPr lang="en-IN" sz="1400" b="0" i="0" dirty="0"/>
            <a:t>Chatterbox follows a classic client-server architecture.</a:t>
          </a:r>
          <a:endParaRPr lang="en-US" sz="1400" dirty="0"/>
        </a:p>
      </dgm:t>
    </dgm:pt>
    <dgm:pt modelId="{4AF3F911-F356-42E8-9ECB-83D8CD9AC3B1}" type="parTrans" cxnId="{B12901D4-6F77-4B20-88EB-692D374D08A9}">
      <dgm:prSet/>
      <dgm:spPr/>
      <dgm:t>
        <a:bodyPr/>
        <a:lstStyle/>
        <a:p>
          <a:endParaRPr lang="en-US"/>
        </a:p>
      </dgm:t>
    </dgm:pt>
    <dgm:pt modelId="{CEB874D5-0983-4EFC-9AA3-60FAC1686F0F}" type="sibTrans" cxnId="{B12901D4-6F77-4B20-88EB-692D374D08A9}">
      <dgm:prSet/>
      <dgm:spPr/>
      <dgm:t>
        <a:bodyPr/>
        <a:lstStyle/>
        <a:p>
          <a:endParaRPr lang="en-US"/>
        </a:p>
      </dgm:t>
    </dgm:pt>
    <dgm:pt modelId="{EEADCF11-D86E-4C56-A57A-601B7D0C58F2}">
      <dgm:prSet custT="1"/>
      <dgm:spPr/>
      <dgm:t>
        <a:bodyPr/>
        <a:lstStyle/>
        <a:p>
          <a:r>
            <a:rPr lang="en-IN" sz="1400" b="0" i="0" dirty="0"/>
            <a:t>The client is the Flutter-based mobile app, and the server manages communication and data.</a:t>
          </a:r>
          <a:endParaRPr lang="en-US" sz="1400" dirty="0"/>
        </a:p>
      </dgm:t>
    </dgm:pt>
    <dgm:pt modelId="{CCC1C20E-F620-443F-B164-AD70033163A9}" type="parTrans" cxnId="{BF4D329E-A1CA-4734-A2A2-37D0649095BE}">
      <dgm:prSet/>
      <dgm:spPr/>
      <dgm:t>
        <a:bodyPr/>
        <a:lstStyle/>
        <a:p>
          <a:endParaRPr lang="en-US"/>
        </a:p>
      </dgm:t>
    </dgm:pt>
    <dgm:pt modelId="{FCCD457F-2C56-4992-A11A-D9BEBC430EBA}" type="sibTrans" cxnId="{BF4D329E-A1CA-4734-A2A2-37D0649095BE}">
      <dgm:prSet/>
      <dgm:spPr/>
      <dgm:t>
        <a:bodyPr/>
        <a:lstStyle/>
        <a:p>
          <a:endParaRPr lang="en-US"/>
        </a:p>
      </dgm:t>
    </dgm:pt>
    <dgm:pt modelId="{C7AC1770-B6DE-496E-93EE-A0AD6B87C4A0}">
      <dgm:prSet/>
      <dgm:spPr/>
      <dgm:t>
        <a:bodyPr/>
        <a:lstStyle/>
        <a:p>
          <a:pPr>
            <a:defRPr b="1"/>
          </a:pPr>
          <a:r>
            <a:rPr lang="en-IN" b="1" i="0"/>
            <a:t>Firebase Cloud Messaging (FCM):</a:t>
          </a:r>
          <a:endParaRPr lang="en-US"/>
        </a:p>
      </dgm:t>
    </dgm:pt>
    <dgm:pt modelId="{D3CA4D84-F91C-4E1E-A7D3-A8D88D3DD3C7}" type="parTrans" cxnId="{209CEA53-9F6B-423D-8269-9DBB1ECC0A1F}">
      <dgm:prSet/>
      <dgm:spPr/>
      <dgm:t>
        <a:bodyPr/>
        <a:lstStyle/>
        <a:p>
          <a:endParaRPr lang="en-US"/>
        </a:p>
      </dgm:t>
    </dgm:pt>
    <dgm:pt modelId="{B39F4AD3-5B12-4301-B2B5-14EBBD37592A}" type="sibTrans" cxnId="{209CEA53-9F6B-423D-8269-9DBB1ECC0A1F}">
      <dgm:prSet/>
      <dgm:spPr/>
      <dgm:t>
        <a:bodyPr/>
        <a:lstStyle/>
        <a:p>
          <a:endParaRPr lang="en-US"/>
        </a:p>
      </dgm:t>
    </dgm:pt>
    <dgm:pt modelId="{D0D30541-D354-4427-82A7-0983F8A68AC5}">
      <dgm:prSet custT="1"/>
      <dgm:spPr/>
      <dgm:t>
        <a:bodyPr/>
        <a:lstStyle/>
        <a:p>
          <a:r>
            <a:rPr lang="en-IN" sz="1400" b="0" i="0"/>
            <a:t>FCM is integrated for real-time push notifications.</a:t>
          </a:r>
          <a:endParaRPr lang="en-US" sz="1400"/>
        </a:p>
      </dgm:t>
    </dgm:pt>
    <dgm:pt modelId="{765E89A1-A62A-4D91-820F-39A5380E1B1C}" type="parTrans" cxnId="{75FDCF1E-8A12-444D-9BEB-F7C578385EAA}">
      <dgm:prSet/>
      <dgm:spPr/>
      <dgm:t>
        <a:bodyPr/>
        <a:lstStyle/>
        <a:p>
          <a:endParaRPr lang="en-US"/>
        </a:p>
      </dgm:t>
    </dgm:pt>
    <dgm:pt modelId="{55322BA1-371D-4A6B-A708-C0CF3B20F173}" type="sibTrans" cxnId="{75FDCF1E-8A12-444D-9BEB-F7C578385EAA}">
      <dgm:prSet/>
      <dgm:spPr/>
      <dgm:t>
        <a:bodyPr/>
        <a:lstStyle/>
        <a:p>
          <a:endParaRPr lang="en-US"/>
        </a:p>
      </dgm:t>
    </dgm:pt>
    <dgm:pt modelId="{B848C299-3446-4673-905D-26560CACCA0F}">
      <dgm:prSet custT="1"/>
      <dgm:spPr/>
      <dgm:t>
        <a:bodyPr/>
        <a:lstStyle/>
        <a:p>
          <a:r>
            <a:rPr lang="en-IN" sz="1400" b="0" i="0" dirty="0"/>
            <a:t>Ensures users are promptly notified of new messages, even when the app is in the background.</a:t>
          </a:r>
          <a:endParaRPr lang="en-US" sz="1400" dirty="0"/>
        </a:p>
      </dgm:t>
    </dgm:pt>
    <dgm:pt modelId="{C07EBC34-7689-44C7-B779-874482904145}" type="parTrans" cxnId="{59D43447-48A4-4AE3-9459-018940A7C78F}">
      <dgm:prSet/>
      <dgm:spPr/>
      <dgm:t>
        <a:bodyPr/>
        <a:lstStyle/>
        <a:p>
          <a:endParaRPr lang="en-US"/>
        </a:p>
      </dgm:t>
    </dgm:pt>
    <dgm:pt modelId="{916C0A7B-D72B-4C32-AA40-A99EE0026F37}" type="sibTrans" cxnId="{59D43447-48A4-4AE3-9459-018940A7C78F}">
      <dgm:prSet/>
      <dgm:spPr/>
      <dgm:t>
        <a:bodyPr/>
        <a:lstStyle/>
        <a:p>
          <a:endParaRPr lang="en-US"/>
        </a:p>
      </dgm:t>
    </dgm:pt>
    <dgm:pt modelId="{265406AC-F1BA-4097-B031-68E2DBFBBFB7}">
      <dgm:prSet/>
      <dgm:spPr/>
      <dgm:t>
        <a:bodyPr/>
        <a:lstStyle/>
        <a:p>
          <a:pPr>
            <a:defRPr b="1"/>
          </a:pPr>
          <a:r>
            <a:rPr lang="en-IN" b="1" i="0"/>
            <a:t>Firestore Database:</a:t>
          </a:r>
          <a:endParaRPr lang="en-US"/>
        </a:p>
      </dgm:t>
    </dgm:pt>
    <dgm:pt modelId="{CFA35914-C811-4F31-9BAB-18E277831C10}" type="parTrans" cxnId="{CBE75EF5-72BB-49C8-8788-5DF5CD785DD0}">
      <dgm:prSet/>
      <dgm:spPr/>
      <dgm:t>
        <a:bodyPr/>
        <a:lstStyle/>
        <a:p>
          <a:endParaRPr lang="en-US"/>
        </a:p>
      </dgm:t>
    </dgm:pt>
    <dgm:pt modelId="{8528964C-4456-4888-9F45-99EF655F3155}" type="sibTrans" cxnId="{CBE75EF5-72BB-49C8-8788-5DF5CD785DD0}">
      <dgm:prSet/>
      <dgm:spPr/>
      <dgm:t>
        <a:bodyPr/>
        <a:lstStyle/>
        <a:p>
          <a:endParaRPr lang="en-US"/>
        </a:p>
      </dgm:t>
    </dgm:pt>
    <dgm:pt modelId="{7779553B-8908-4AE6-A18D-509AC6F20E57}">
      <dgm:prSet custT="1"/>
      <dgm:spPr/>
      <dgm:t>
        <a:bodyPr/>
        <a:lstStyle/>
        <a:p>
          <a:r>
            <a:rPr lang="en-IN" sz="1400" b="0" i="0"/>
            <a:t>Firestore, a NoSQL database, stores user profiles, chat messages, and other relevant data.</a:t>
          </a:r>
          <a:endParaRPr lang="en-US" sz="1400"/>
        </a:p>
      </dgm:t>
    </dgm:pt>
    <dgm:pt modelId="{32F2A47D-CFA6-46C4-9AB9-B2392BFCFC4E}" type="parTrans" cxnId="{5250438F-0D6E-49E0-815D-5A0D35278DFA}">
      <dgm:prSet/>
      <dgm:spPr/>
      <dgm:t>
        <a:bodyPr/>
        <a:lstStyle/>
        <a:p>
          <a:endParaRPr lang="en-US"/>
        </a:p>
      </dgm:t>
    </dgm:pt>
    <dgm:pt modelId="{DBE8C5A1-F204-4738-A243-763C0CC6AC76}" type="sibTrans" cxnId="{5250438F-0D6E-49E0-815D-5A0D35278DFA}">
      <dgm:prSet/>
      <dgm:spPr/>
      <dgm:t>
        <a:bodyPr/>
        <a:lstStyle/>
        <a:p>
          <a:endParaRPr lang="en-US"/>
        </a:p>
      </dgm:t>
    </dgm:pt>
    <dgm:pt modelId="{A9C1A15C-3696-4C61-93A0-F5A55483B054}">
      <dgm:prSet custT="1"/>
      <dgm:spPr/>
      <dgm:t>
        <a:bodyPr/>
        <a:lstStyle/>
        <a:p>
          <a:r>
            <a:rPr lang="en-IN" sz="1400" b="0" i="0"/>
            <a:t>Provides a scalable and flexible data structure.</a:t>
          </a:r>
          <a:endParaRPr lang="en-US" sz="1400"/>
        </a:p>
      </dgm:t>
    </dgm:pt>
    <dgm:pt modelId="{7D2A96F7-6374-4BDB-B3F3-BBA936B9F69E}" type="parTrans" cxnId="{69DDB40F-DE32-4209-BB78-873F61DC6310}">
      <dgm:prSet/>
      <dgm:spPr/>
      <dgm:t>
        <a:bodyPr/>
        <a:lstStyle/>
        <a:p>
          <a:endParaRPr lang="en-US"/>
        </a:p>
      </dgm:t>
    </dgm:pt>
    <dgm:pt modelId="{96273190-C292-4B78-9FF5-CAA3F086A691}" type="sibTrans" cxnId="{69DDB40F-DE32-4209-BB78-873F61DC6310}">
      <dgm:prSet/>
      <dgm:spPr/>
      <dgm:t>
        <a:bodyPr/>
        <a:lstStyle/>
        <a:p>
          <a:endParaRPr lang="en-US"/>
        </a:p>
      </dgm:t>
    </dgm:pt>
    <dgm:pt modelId="{BA85E5A0-92C4-42C4-BDBF-8E991FC2FFB3}">
      <dgm:prSet/>
      <dgm:spPr/>
      <dgm:t>
        <a:bodyPr/>
        <a:lstStyle/>
        <a:p>
          <a:pPr>
            <a:defRPr b="1"/>
          </a:pPr>
          <a:r>
            <a:rPr lang="en-IN" b="1" i="0"/>
            <a:t>REST API:</a:t>
          </a:r>
          <a:endParaRPr lang="en-US"/>
        </a:p>
      </dgm:t>
    </dgm:pt>
    <dgm:pt modelId="{8311ED4B-3BA9-4349-A88D-6CF48A082855}" type="parTrans" cxnId="{A8E96798-2086-49E1-BF11-72230BF06D54}">
      <dgm:prSet/>
      <dgm:spPr/>
      <dgm:t>
        <a:bodyPr/>
        <a:lstStyle/>
        <a:p>
          <a:endParaRPr lang="en-US"/>
        </a:p>
      </dgm:t>
    </dgm:pt>
    <dgm:pt modelId="{21D57FCB-0F0F-443E-B1BC-F97014C2B94D}" type="sibTrans" cxnId="{A8E96798-2086-49E1-BF11-72230BF06D54}">
      <dgm:prSet/>
      <dgm:spPr/>
      <dgm:t>
        <a:bodyPr/>
        <a:lstStyle/>
        <a:p>
          <a:endParaRPr lang="en-US"/>
        </a:p>
      </dgm:t>
    </dgm:pt>
    <dgm:pt modelId="{84CFB6A2-446D-4E44-8E7E-5A66DF102495}">
      <dgm:prSet custT="1"/>
      <dgm:spPr/>
      <dgm:t>
        <a:bodyPr/>
        <a:lstStyle/>
        <a:p>
          <a:r>
            <a:rPr lang="en-IN" sz="1400" b="0" i="0"/>
            <a:t>RESTful APIs facilitate communication between the Flutter app and the server.</a:t>
          </a:r>
          <a:endParaRPr lang="en-US" sz="1400"/>
        </a:p>
      </dgm:t>
    </dgm:pt>
    <dgm:pt modelId="{17A120D9-03A1-4616-9503-93C71CC63189}" type="parTrans" cxnId="{DCD1D277-63C9-451A-9469-858FB4F7F4AD}">
      <dgm:prSet/>
      <dgm:spPr/>
      <dgm:t>
        <a:bodyPr/>
        <a:lstStyle/>
        <a:p>
          <a:endParaRPr lang="en-US"/>
        </a:p>
      </dgm:t>
    </dgm:pt>
    <dgm:pt modelId="{D4D35A6C-E268-4415-BF48-63A09E0AE400}" type="sibTrans" cxnId="{DCD1D277-63C9-451A-9469-858FB4F7F4AD}">
      <dgm:prSet/>
      <dgm:spPr/>
      <dgm:t>
        <a:bodyPr/>
        <a:lstStyle/>
        <a:p>
          <a:endParaRPr lang="en-US"/>
        </a:p>
      </dgm:t>
    </dgm:pt>
    <dgm:pt modelId="{CA77E709-3CF0-4A04-B5F3-A544790987B8}">
      <dgm:prSet custT="1"/>
      <dgm:spPr/>
      <dgm:t>
        <a:bodyPr/>
        <a:lstStyle/>
        <a:p>
          <a:r>
            <a:rPr lang="en-IN" sz="1400" b="0" i="0"/>
            <a:t>Handles actions like sending and receiving messages, retrieving chat history, and managing user profiles.</a:t>
          </a:r>
          <a:endParaRPr lang="en-US" sz="1400"/>
        </a:p>
      </dgm:t>
    </dgm:pt>
    <dgm:pt modelId="{A110ED3E-6C06-445D-88B7-2676DCD3A31D}" type="parTrans" cxnId="{1443CF66-76E1-4CE9-8B72-4D12CF293A43}">
      <dgm:prSet/>
      <dgm:spPr/>
      <dgm:t>
        <a:bodyPr/>
        <a:lstStyle/>
        <a:p>
          <a:endParaRPr lang="en-US"/>
        </a:p>
      </dgm:t>
    </dgm:pt>
    <dgm:pt modelId="{45FDA161-A67D-40C7-B659-EB7D9989383D}" type="sibTrans" cxnId="{1443CF66-76E1-4CE9-8B72-4D12CF293A43}">
      <dgm:prSet/>
      <dgm:spPr/>
      <dgm:t>
        <a:bodyPr/>
        <a:lstStyle/>
        <a:p>
          <a:endParaRPr lang="en-US"/>
        </a:p>
      </dgm:t>
    </dgm:pt>
    <dgm:pt modelId="{07C8B05A-BA49-4FD3-AC0A-9A6D29C76D62}">
      <dgm:prSet/>
      <dgm:spPr/>
      <dgm:t>
        <a:bodyPr/>
        <a:lstStyle/>
        <a:p>
          <a:pPr>
            <a:defRPr b="1"/>
          </a:pPr>
          <a:r>
            <a:rPr lang="en-IN" b="1" i="0"/>
            <a:t>Firebase Authentication:</a:t>
          </a:r>
          <a:endParaRPr lang="en-US"/>
        </a:p>
      </dgm:t>
    </dgm:pt>
    <dgm:pt modelId="{5015186F-7C90-4C59-9E53-229ECD83890B}" type="parTrans" cxnId="{419F65F5-C081-45C5-86BB-62C269484A86}">
      <dgm:prSet/>
      <dgm:spPr/>
      <dgm:t>
        <a:bodyPr/>
        <a:lstStyle/>
        <a:p>
          <a:endParaRPr lang="en-US"/>
        </a:p>
      </dgm:t>
    </dgm:pt>
    <dgm:pt modelId="{9667E57B-D98D-4E98-9C1F-0ADEC36F90BE}" type="sibTrans" cxnId="{419F65F5-C081-45C5-86BB-62C269484A86}">
      <dgm:prSet/>
      <dgm:spPr/>
      <dgm:t>
        <a:bodyPr/>
        <a:lstStyle/>
        <a:p>
          <a:endParaRPr lang="en-US"/>
        </a:p>
      </dgm:t>
    </dgm:pt>
    <dgm:pt modelId="{44859BE2-F012-4610-9074-27715639191A}">
      <dgm:prSet custT="1"/>
      <dgm:spPr/>
      <dgm:t>
        <a:bodyPr/>
        <a:lstStyle/>
        <a:p>
          <a:r>
            <a:rPr lang="en-IN" sz="1400" b="0" i="0"/>
            <a:t>Firebase Authentication secures user logins and ensures only authorized users can access the app.</a:t>
          </a:r>
          <a:endParaRPr lang="en-US" sz="1400"/>
        </a:p>
      </dgm:t>
    </dgm:pt>
    <dgm:pt modelId="{8D221A3D-AB64-4D3A-943A-973AC616F38D}" type="parTrans" cxnId="{453D6D1C-ECF0-4CBD-95FE-CFA51CD7B670}">
      <dgm:prSet/>
      <dgm:spPr/>
      <dgm:t>
        <a:bodyPr/>
        <a:lstStyle/>
        <a:p>
          <a:endParaRPr lang="en-US"/>
        </a:p>
      </dgm:t>
    </dgm:pt>
    <dgm:pt modelId="{B850F156-8F0F-4D4D-95AC-3C7BD856E5D0}" type="sibTrans" cxnId="{453D6D1C-ECF0-4CBD-95FE-CFA51CD7B670}">
      <dgm:prSet/>
      <dgm:spPr/>
      <dgm:t>
        <a:bodyPr/>
        <a:lstStyle/>
        <a:p>
          <a:endParaRPr lang="en-US"/>
        </a:p>
      </dgm:t>
    </dgm:pt>
    <dgm:pt modelId="{548032F0-D085-48D3-A821-561DFA2B1F82}">
      <dgm:prSet custT="1"/>
      <dgm:spPr/>
      <dgm:t>
        <a:bodyPr/>
        <a:lstStyle/>
        <a:p>
          <a:r>
            <a:rPr lang="en-IN" sz="1400" b="0" i="0"/>
            <a:t>Enhances the overall security of the app.</a:t>
          </a:r>
          <a:endParaRPr lang="en-US" sz="1400"/>
        </a:p>
      </dgm:t>
    </dgm:pt>
    <dgm:pt modelId="{0E83F66F-3A0F-47EE-B93E-F5F008A4FF49}" type="parTrans" cxnId="{241D9D40-23C3-43CC-9C79-D9617AD8C4F3}">
      <dgm:prSet/>
      <dgm:spPr/>
      <dgm:t>
        <a:bodyPr/>
        <a:lstStyle/>
        <a:p>
          <a:endParaRPr lang="en-US"/>
        </a:p>
      </dgm:t>
    </dgm:pt>
    <dgm:pt modelId="{D8069810-D112-4C36-9C37-0F7D90061844}" type="sibTrans" cxnId="{241D9D40-23C3-43CC-9C79-D9617AD8C4F3}">
      <dgm:prSet/>
      <dgm:spPr/>
      <dgm:t>
        <a:bodyPr/>
        <a:lstStyle/>
        <a:p>
          <a:endParaRPr lang="en-US"/>
        </a:p>
      </dgm:t>
    </dgm:pt>
    <dgm:pt modelId="{CAFE7630-0726-4429-B162-A401A2AA8A53}" type="pres">
      <dgm:prSet presAssocID="{6754C1EB-4A7D-4CB5-B70B-0D74C7320122}" presName="root" presStyleCnt="0">
        <dgm:presLayoutVars>
          <dgm:dir/>
          <dgm:resizeHandles val="exact"/>
        </dgm:presLayoutVars>
      </dgm:prSet>
      <dgm:spPr/>
    </dgm:pt>
    <dgm:pt modelId="{168A59A6-8ED0-4185-A066-367608DCB8B3}" type="pres">
      <dgm:prSet presAssocID="{BDB2D1B9-E978-482F-AE90-3AE6CD17595C}" presName="compNode" presStyleCnt="0"/>
      <dgm:spPr/>
    </dgm:pt>
    <dgm:pt modelId="{25B8DE5E-16FB-4D82-8BF3-FE55AA762023}" type="pres">
      <dgm:prSet presAssocID="{BDB2D1B9-E978-482F-AE90-3AE6CD17595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2F729894-3E26-4AB1-8069-F207AAAD94C1}" type="pres">
      <dgm:prSet presAssocID="{BDB2D1B9-E978-482F-AE90-3AE6CD17595C}" presName="iconSpace" presStyleCnt="0"/>
      <dgm:spPr/>
    </dgm:pt>
    <dgm:pt modelId="{1160E2A8-7499-431B-AD2F-0F04A83A5875}" type="pres">
      <dgm:prSet presAssocID="{BDB2D1B9-E978-482F-AE90-3AE6CD17595C}" presName="parTx" presStyleLbl="revTx" presStyleIdx="0" presStyleCnt="10">
        <dgm:presLayoutVars>
          <dgm:chMax val="0"/>
          <dgm:chPref val="0"/>
        </dgm:presLayoutVars>
      </dgm:prSet>
      <dgm:spPr/>
    </dgm:pt>
    <dgm:pt modelId="{BEB2B949-E435-4170-9014-50F504B4856D}" type="pres">
      <dgm:prSet presAssocID="{BDB2D1B9-E978-482F-AE90-3AE6CD17595C}" presName="txSpace" presStyleCnt="0"/>
      <dgm:spPr/>
    </dgm:pt>
    <dgm:pt modelId="{F2AC345B-557C-4BA1-9CDC-CE3B06FFA473}" type="pres">
      <dgm:prSet presAssocID="{BDB2D1B9-E978-482F-AE90-3AE6CD17595C}" presName="desTx" presStyleLbl="revTx" presStyleIdx="1" presStyleCnt="10" custLinFactNeighborY="10208">
        <dgm:presLayoutVars/>
      </dgm:prSet>
      <dgm:spPr/>
    </dgm:pt>
    <dgm:pt modelId="{55DC58D0-8CAF-4964-BEA4-4D8D32FA3EEF}" type="pres">
      <dgm:prSet presAssocID="{C5BB0C81-BB0A-4C67-8B39-6CC1145F6DA7}" presName="sibTrans" presStyleCnt="0"/>
      <dgm:spPr/>
    </dgm:pt>
    <dgm:pt modelId="{3BB34E06-665B-412A-B228-902F97F14064}" type="pres">
      <dgm:prSet presAssocID="{C7AC1770-B6DE-496E-93EE-A0AD6B87C4A0}" presName="compNode" presStyleCnt="0"/>
      <dgm:spPr/>
    </dgm:pt>
    <dgm:pt modelId="{306E9448-3F84-46E7-A184-C38749126718}" type="pres">
      <dgm:prSet presAssocID="{C7AC1770-B6DE-496E-93EE-A0AD6B87C4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9E896C68-35F5-46B7-B465-E845E45FFD66}" type="pres">
      <dgm:prSet presAssocID="{C7AC1770-B6DE-496E-93EE-A0AD6B87C4A0}" presName="iconSpace" presStyleCnt="0"/>
      <dgm:spPr/>
    </dgm:pt>
    <dgm:pt modelId="{BDCB9C53-DE35-4B9D-8463-B5EC7036210A}" type="pres">
      <dgm:prSet presAssocID="{C7AC1770-B6DE-496E-93EE-A0AD6B87C4A0}" presName="parTx" presStyleLbl="revTx" presStyleIdx="2" presStyleCnt="10">
        <dgm:presLayoutVars>
          <dgm:chMax val="0"/>
          <dgm:chPref val="0"/>
        </dgm:presLayoutVars>
      </dgm:prSet>
      <dgm:spPr/>
    </dgm:pt>
    <dgm:pt modelId="{6C3CF526-F0D0-469F-81BF-01AC1EA86FCB}" type="pres">
      <dgm:prSet presAssocID="{C7AC1770-B6DE-496E-93EE-A0AD6B87C4A0}" presName="txSpace" presStyleCnt="0"/>
      <dgm:spPr/>
    </dgm:pt>
    <dgm:pt modelId="{25D9DECC-C57E-4B27-9F90-CE0EA5D1AF4E}" type="pres">
      <dgm:prSet presAssocID="{C7AC1770-B6DE-496E-93EE-A0AD6B87C4A0}" presName="desTx" presStyleLbl="revTx" presStyleIdx="3" presStyleCnt="10" custLinFactNeighborY="10208">
        <dgm:presLayoutVars/>
      </dgm:prSet>
      <dgm:spPr/>
    </dgm:pt>
    <dgm:pt modelId="{7E063D6B-7D4F-4C09-B3AF-9ABBA869B2E9}" type="pres">
      <dgm:prSet presAssocID="{B39F4AD3-5B12-4301-B2B5-14EBBD37592A}" presName="sibTrans" presStyleCnt="0"/>
      <dgm:spPr/>
    </dgm:pt>
    <dgm:pt modelId="{DDEAC764-1088-4047-8FA1-9D790205A140}" type="pres">
      <dgm:prSet presAssocID="{265406AC-F1BA-4097-B031-68E2DBFBBFB7}" presName="compNode" presStyleCnt="0"/>
      <dgm:spPr/>
    </dgm:pt>
    <dgm:pt modelId="{B60B6E90-437B-4BEF-9F44-DF581825B1FB}" type="pres">
      <dgm:prSet presAssocID="{265406AC-F1BA-4097-B031-68E2DBFBBFB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640D063-3F5B-4318-9039-CE80A39FF506}" type="pres">
      <dgm:prSet presAssocID="{265406AC-F1BA-4097-B031-68E2DBFBBFB7}" presName="iconSpace" presStyleCnt="0"/>
      <dgm:spPr/>
    </dgm:pt>
    <dgm:pt modelId="{3A4258D9-91C8-4EA9-B1C1-7EA3DF7CA187}" type="pres">
      <dgm:prSet presAssocID="{265406AC-F1BA-4097-B031-68E2DBFBBFB7}" presName="parTx" presStyleLbl="revTx" presStyleIdx="4" presStyleCnt="10">
        <dgm:presLayoutVars>
          <dgm:chMax val="0"/>
          <dgm:chPref val="0"/>
        </dgm:presLayoutVars>
      </dgm:prSet>
      <dgm:spPr/>
    </dgm:pt>
    <dgm:pt modelId="{06A991A3-EF39-441B-8897-5DA953F34F81}" type="pres">
      <dgm:prSet presAssocID="{265406AC-F1BA-4097-B031-68E2DBFBBFB7}" presName="txSpace" presStyleCnt="0"/>
      <dgm:spPr/>
    </dgm:pt>
    <dgm:pt modelId="{2632F130-07D3-47B2-ABA8-4E8D34051215}" type="pres">
      <dgm:prSet presAssocID="{265406AC-F1BA-4097-B031-68E2DBFBBFB7}" presName="desTx" presStyleLbl="revTx" presStyleIdx="5" presStyleCnt="10" custLinFactNeighborY="10208">
        <dgm:presLayoutVars/>
      </dgm:prSet>
      <dgm:spPr/>
    </dgm:pt>
    <dgm:pt modelId="{31F2224A-F774-47E4-B6C5-1335087CCA0D}" type="pres">
      <dgm:prSet presAssocID="{8528964C-4456-4888-9F45-99EF655F3155}" presName="sibTrans" presStyleCnt="0"/>
      <dgm:spPr/>
    </dgm:pt>
    <dgm:pt modelId="{CDCDF5EC-F5CC-4221-A519-19EAD067FD28}" type="pres">
      <dgm:prSet presAssocID="{BA85E5A0-92C4-42C4-BDBF-8E991FC2FFB3}" presName="compNode" presStyleCnt="0"/>
      <dgm:spPr/>
    </dgm:pt>
    <dgm:pt modelId="{FE456098-E266-4740-86D9-DF4CAC11F701}" type="pres">
      <dgm:prSet presAssocID="{BA85E5A0-92C4-42C4-BDBF-8E991FC2FFB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15174DE-A3F4-463C-A9C4-943B76257D7D}" type="pres">
      <dgm:prSet presAssocID="{BA85E5A0-92C4-42C4-BDBF-8E991FC2FFB3}" presName="iconSpace" presStyleCnt="0"/>
      <dgm:spPr/>
    </dgm:pt>
    <dgm:pt modelId="{E574E1F9-13B5-4CEA-B2E2-52C3B315A29B}" type="pres">
      <dgm:prSet presAssocID="{BA85E5A0-92C4-42C4-BDBF-8E991FC2FFB3}" presName="parTx" presStyleLbl="revTx" presStyleIdx="6" presStyleCnt="10">
        <dgm:presLayoutVars>
          <dgm:chMax val="0"/>
          <dgm:chPref val="0"/>
        </dgm:presLayoutVars>
      </dgm:prSet>
      <dgm:spPr/>
    </dgm:pt>
    <dgm:pt modelId="{E9F092F3-CACE-45B3-9FBD-437E999A6739}" type="pres">
      <dgm:prSet presAssocID="{BA85E5A0-92C4-42C4-BDBF-8E991FC2FFB3}" presName="txSpace" presStyleCnt="0"/>
      <dgm:spPr/>
    </dgm:pt>
    <dgm:pt modelId="{3150B775-119B-4BC1-B162-3DDDC8D18163}" type="pres">
      <dgm:prSet presAssocID="{BA85E5A0-92C4-42C4-BDBF-8E991FC2FFB3}" presName="desTx" presStyleLbl="revTx" presStyleIdx="7" presStyleCnt="10" custLinFactNeighborY="10208">
        <dgm:presLayoutVars/>
      </dgm:prSet>
      <dgm:spPr/>
    </dgm:pt>
    <dgm:pt modelId="{95B68251-E237-457A-917B-AFDABD2E9AA9}" type="pres">
      <dgm:prSet presAssocID="{21D57FCB-0F0F-443E-B1BC-F97014C2B94D}" presName="sibTrans" presStyleCnt="0"/>
      <dgm:spPr/>
    </dgm:pt>
    <dgm:pt modelId="{F94BBB90-4DA4-4229-BFE4-B4BD7C949EA2}" type="pres">
      <dgm:prSet presAssocID="{07C8B05A-BA49-4FD3-AC0A-9A6D29C76D62}" presName="compNode" presStyleCnt="0"/>
      <dgm:spPr/>
    </dgm:pt>
    <dgm:pt modelId="{AB1E7A7D-4E84-4F25-9CA2-AC853A94F6B8}" type="pres">
      <dgm:prSet presAssocID="{07C8B05A-BA49-4FD3-AC0A-9A6D29C76D6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7ABF11B-7AED-4F2C-B933-019704C881BC}" type="pres">
      <dgm:prSet presAssocID="{07C8B05A-BA49-4FD3-AC0A-9A6D29C76D62}" presName="iconSpace" presStyleCnt="0"/>
      <dgm:spPr/>
    </dgm:pt>
    <dgm:pt modelId="{298EC83C-80C8-43B1-83CD-DF22A9CCD15B}" type="pres">
      <dgm:prSet presAssocID="{07C8B05A-BA49-4FD3-AC0A-9A6D29C76D62}" presName="parTx" presStyleLbl="revTx" presStyleIdx="8" presStyleCnt="10">
        <dgm:presLayoutVars>
          <dgm:chMax val="0"/>
          <dgm:chPref val="0"/>
        </dgm:presLayoutVars>
      </dgm:prSet>
      <dgm:spPr/>
    </dgm:pt>
    <dgm:pt modelId="{8D720B7D-4158-4AE6-894C-A99C3FA622D2}" type="pres">
      <dgm:prSet presAssocID="{07C8B05A-BA49-4FD3-AC0A-9A6D29C76D62}" presName="txSpace" presStyleCnt="0"/>
      <dgm:spPr/>
    </dgm:pt>
    <dgm:pt modelId="{18003E34-3C3A-448F-80B2-37B76BCAAF94}" type="pres">
      <dgm:prSet presAssocID="{07C8B05A-BA49-4FD3-AC0A-9A6D29C76D62}" presName="desTx" presStyleLbl="revTx" presStyleIdx="9" presStyleCnt="10" custLinFactNeighborY="10208">
        <dgm:presLayoutVars/>
      </dgm:prSet>
      <dgm:spPr/>
    </dgm:pt>
  </dgm:ptLst>
  <dgm:cxnLst>
    <dgm:cxn modelId="{116DC305-7331-4087-B080-9413F2CBB71F}" type="presOf" srcId="{CA77E709-3CF0-4A04-B5F3-A544790987B8}" destId="{3150B775-119B-4BC1-B162-3DDDC8D18163}" srcOrd="0" destOrd="1" presId="urn:microsoft.com/office/officeart/2018/5/layout/CenteredIconLabelDescriptionList"/>
    <dgm:cxn modelId="{69DDB40F-DE32-4209-BB78-873F61DC6310}" srcId="{265406AC-F1BA-4097-B031-68E2DBFBBFB7}" destId="{A9C1A15C-3696-4C61-93A0-F5A55483B054}" srcOrd="1" destOrd="0" parTransId="{7D2A96F7-6374-4BDB-B3F3-BBA936B9F69E}" sibTransId="{96273190-C292-4B78-9FF5-CAA3F086A691}"/>
    <dgm:cxn modelId="{77FE9911-7038-4704-962A-FD717F1FC43F}" type="presOf" srcId="{5226501D-A2AD-4D71-9BC7-6194DAADB798}" destId="{F2AC345B-557C-4BA1-9CDC-CE3B06FFA473}" srcOrd="0" destOrd="0" presId="urn:microsoft.com/office/officeart/2018/5/layout/CenteredIconLabelDescriptionList"/>
    <dgm:cxn modelId="{E3DD0015-9EE4-4A1F-988C-8CE861A436F1}" type="presOf" srcId="{BA85E5A0-92C4-42C4-BDBF-8E991FC2FFB3}" destId="{E574E1F9-13B5-4CEA-B2E2-52C3B315A29B}" srcOrd="0" destOrd="0" presId="urn:microsoft.com/office/officeart/2018/5/layout/CenteredIconLabelDescriptionList"/>
    <dgm:cxn modelId="{453D6D1C-ECF0-4CBD-95FE-CFA51CD7B670}" srcId="{07C8B05A-BA49-4FD3-AC0A-9A6D29C76D62}" destId="{44859BE2-F012-4610-9074-27715639191A}" srcOrd="0" destOrd="0" parTransId="{8D221A3D-AB64-4D3A-943A-973AC616F38D}" sibTransId="{B850F156-8F0F-4D4D-95AC-3C7BD856E5D0}"/>
    <dgm:cxn modelId="{75FDCF1E-8A12-444D-9BEB-F7C578385EAA}" srcId="{C7AC1770-B6DE-496E-93EE-A0AD6B87C4A0}" destId="{D0D30541-D354-4427-82A7-0983F8A68AC5}" srcOrd="0" destOrd="0" parTransId="{765E89A1-A62A-4D91-820F-39A5380E1B1C}" sibTransId="{55322BA1-371D-4A6B-A708-C0CF3B20F173}"/>
    <dgm:cxn modelId="{06C2562D-CD30-4451-8855-7ABA42E2BFFA}" type="presOf" srcId="{7779553B-8908-4AE6-A18D-509AC6F20E57}" destId="{2632F130-07D3-47B2-ABA8-4E8D34051215}" srcOrd="0" destOrd="0" presId="urn:microsoft.com/office/officeart/2018/5/layout/CenteredIconLabelDescriptionList"/>
    <dgm:cxn modelId="{65605838-C588-45CA-93B4-B893985CD77F}" srcId="{6754C1EB-4A7D-4CB5-B70B-0D74C7320122}" destId="{BDB2D1B9-E978-482F-AE90-3AE6CD17595C}" srcOrd="0" destOrd="0" parTransId="{787CABBC-761A-4E56-A304-43B2D3619F11}" sibTransId="{C5BB0C81-BB0A-4C67-8B39-6CC1145F6DA7}"/>
    <dgm:cxn modelId="{08F74E3C-1D85-4103-883A-DA68F628B39A}" type="presOf" srcId="{A9C1A15C-3696-4C61-93A0-F5A55483B054}" destId="{2632F130-07D3-47B2-ABA8-4E8D34051215}" srcOrd="0" destOrd="1" presId="urn:microsoft.com/office/officeart/2018/5/layout/CenteredIconLabelDescriptionList"/>
    <dgm:cxn modelId="{631A2C3D-BDD3-4982-B6F3-198B7CB84717}" type="presOf" srcId="{44859BE2-F012-4610-9074-27715639191A}" destId="{18003E34-3C3A-448F-80B2-37B76BCAAF94}" srcOrd="0" destOrd="0" presId="urn:microsoft.com/office/officeart/2018/5/layout/CenteredIconLabelDescriptionList"/>
    <dgm:cxn modelId="{75C6A83D-BAB2-4670-9844-72CEB70E2B5D}" type="presOf" srcId="{548032F0-D085-48D3-A821-561DFA2B1F82}" destId="{18003E34-3C3A-448F-80B2-37B76BCAAF94}" srcOrd="0" destOrd="1" presId="urn:microsoft.com/office/officeart/2018/5/layout/CenteredIconLabelDescriptionList"/>
    <dgm:cxn modelId="{241D9D40-23C3-43CC-9C79-D9617AD8C4F3}" srcId="{07C8B05A-BA49-4FD3-AC0A-9A6D29C76D62}" destId="{548032F0-D085-48D3-A821-561DFA2B1F82}" srcOrd="1" destOrd="0" parTransId="{0E83F66F-3A0F-47EE-B93E-F5F008A4FF49}" sibTransId="{D8069810-D112-4C36-9C37-0F7D90061844}"/>
    <dgm:cxn modelId="{59D43447-48A4-4AE3-9459-018940A7C78F}" srcId="{C7AC1770-B6DE-496E-93EE-A0AD6B87C4A0}" destId="{B848C299-3446-4673-905D-26560CACCA0F}" srcOrd="1" destOrd="0" parTransId="{C07EBC34-7689-44C7-B779-874482904145}" sibTransId="{916C0A7B-D72B-4C32-AA40-A99EE0026F37}"/>
    <dgm:cxn modelId="{209CEA53-9F6B-423D-8269-9DBB1ECC0A1F}" srcId="{6754C1EB-4A7D-4CB5-B70B-0D74C7320122}" destId="{C7AC1770-B6DE-496E-93EE-A0AD6B87C4A0}" srcOrd="1" destOrd="0" parTransId="{D3CA4D84-F91C-4E1E-A7D3-A8D88D3DD3C7}" sibTransId="{B39F4AD3-5B12-4301-B2B5-14EBBD37592A}"/>
    <dgm:cxn modelId="{1443CF66-76E1-4CE9-8B72-4D12CF293A43}" srcId="{BA85E5A0-92C4-42C4-BDBF-8E991FC2FFB3}" destId="{CA77E709-3CF0-4A04-B5F3-A544790987B8}" srcOrd="1" destOrd="0" parTransId="{A110ED3E-6C06-445D-88B7-2676DCD3A31D}" sibTransId="{45FDA161-A67D-40C7-B659-EB7D9989383D}"/>
    <dgm:cxn modelId="{0023CC72-3F3B-4893-8D33-CF6DD6C78E9D}" type="presOf" srcId="{07C8B05A-BA49-4FD3-AC0A-9A6D29C76D62}" destId="{298EC83C-80C8-43B1-83CD-DF22A9CCD15B}" srcOrd="0" destOrd="0" presId="urn:microsoft.com/office/officeart/2018/5/layout/CenteredIconLabelDescriptionList"/>
    <dgm:cxn modelId="{DCD1D277-63C9-451A-9469-858FB4F7F4AD}" srcId="{BA85E5A0-92C4-42C4-BDBF-8E991FC2FFB3}" destId="{84CFB6A2-446D-4E44-8E7E-5A66DF102495}" srcOrd="0" destOrd="0" parTransId="{17A120D9-03A1-4616-9503-93C71CC63189}" sibTransId="{D4D35A6C-E268-4415-BF48-63A09E0AE400}"/>
    <dgm:cxn modelId="{9F39407D-149E-4FA1-B7FA-F73A0CBDA90C}" type="presOf" srcId="{C7AC1770-B6DE-496E-93EE-A0AD6B87C4A0}" destId="{BDCB9C53-DE35-4B9D-8463-B5EC7036210A}" srcOrd="0" destOrd="0" presId="urn:microsoft.com/office/officeart/2018/5/layout/CenteredIconLabelDescriptionList"/>
    <dgm:cxn modelId="{3B0CB684-F733-4880-BB1F-632B8A3416C5}" type="presOf" srcId="{265406AC-F1BA-4097-B031-68E2DBFBBFB7}" destId="{3A4258D9-91C8-4EA9-B1C1-7EA3DF7CA187}" srcOrd="0" destOrd="0" presId="urn:microsoft.com/office/officeart/2018/5/layout/CenteredIconLabelDescriptionList"/>
    <dgm:cxn modelId="{5250438F-0D6E-49E0-815D-5A0D35278DFA}" srcId="{265406AC-F1BA-4097-B031-68E2DBFBBFB7}" destId="{7779553B-8908-4AE6-A18D-509AC6F20E57}" srcOrd="0" destOrd="0" parTransId="{32F2A47D-CFA6-46C4-9AB9-B2392BFCFC4E}" sibTransId="{DBE8C5A1-F204-4738-A243-763C0CC6AC76}"/>
    <dgm:cxn modelId="{A8E96798-2086-49E1-BF11-72230BF06D54}" srcId="{6754C1EB-4A7D-4CB5-B70B-0D74C7320122}" destId="{BA85E5A0-92C4-42C4-BDBF-8E991FC2FFB3}" srcOrd="3" destOrd="0" parTransId="{8311ED4B-3BA9-4349-A88D-6CF48A082855}" sibTransId="{21D57FCB-0F0F-443E-B1BC-F97014C2B94D}"/>
    <dgm:cxn modelId="{BF4D329E-A1CA-4734-A2A2-37D0649095BE}" srcId="{BDB2D1B9-E978-482F-AE90-3AE6CD17595C}" destId="{EEADCF11-D86E-4C56-A57A-601B7D0C58F2}" srcOrd="1" destOrd="0" parTransId="{CCC1C20E-F620-443F-B164-AD70033163A9}" sibTransId="{FCCD457F-2C56-4992-A11A-D9BEBC430EBA}"/>
    <dgm:cxn modelId="{53EE84A2-9232-4D74-B688-B5ACAFE3156A}" type="presOf" srcId="{EEADCF11-D86E-4C56-A57A-601B7D0C58F2}" destId="{F2AC345B-557C-4BA1-9CDC-CE3B06FFA473}" srcOrd="0" destOrd="1" presId="urn:microsoft.com/office/officeart/2018/5/layout/CenteredIconLabelDescriptionList"/>
    <dgm:cxn modelId="{CC96C7B2-7C80-4FC0-B55E-F49B3DAB6CC1}" type="presOf" srcId="{84CFB6A2-446D-4E44-8E7E-5A66DF102495}" destId="{3150B775-119B-4BC1-B162-3DDDC8D18163}" srcOrd="0" destOrd="0" presId="urn:microsoft.com/office/officeart/2018/5/layout/CenteredIconLabelDescriptionList"/>
    <dgm:cxn modelId="{42AB79B7-1A51-4D71-B770-9BABDBD13107}" type="presOf" srcId="{BDB2D1B9-E978-482F-AE90-3AE6CD17595C}" destId="{1160E2A8-7499-431B-AD2F-0F04A83A5875}" srcOrd="0" destOrd="0" presId="urn:microsoft.com/office/officeart/2018/5/layout/CenteredIconLabelDescriptionList"/>
    <dgm:cxn modelId="{9DE6BDCC-FB4F-4662-84C4-53BCE4D38DA2}" type="presOf" srcId="{B848C299-3446-4673-905D-26560CACCA0F}" destId="{25D9DECC-C57E-4B27-9F90-CE0EA5D1AF4E}" srcOrd="0" destOrd="1" presId="urn:microsoft.com/office/officeart/2018/5/layout/CenteredIconLabelDescriptionList"/>
    <dgm:cxn modelId="{B12901D4-6F77-4B20-88EB-692D374D08A9}" srcId="{BDB2D1B9-E978-482F-AE90-3AE6CD17595C}" destId="{5226501D-A2AD-4D71-9BC7-6194DAADB798}" srcOrd="0" destOrd="0" parTransId="{4AF3F911-F356-42E8-9ECB-83D8CD9AC3B1}" sibTransId="{CEB874D5-0983-4EFC-9AA3-60FAC1686F0F}"/>
    <dgm:cxn modelId="{EA5B3ADD-81AF-4B57-9BF7-7B9C58FDDBD7}" type="presOf" srcId="{D0D30541-D354-4427-82A7-0983F8A68AC5}" destId="{25D9DECC-C57E-4B27-9F90-CE0EA5D1AF4E}" srcOrd="0" destOrd="0" presId="urn:microsoft.com/office/officeart/2018/5/layout/CenteredIconLabelDescriptionList"/>
    <dgm:cxn modelId="{E049EADD-F663-4838-A542-EB8463D73FBE}" type="presOf" srcId="{6754C1EB-4A7D-4CB5-B70B-0D74C7320122}" destId="{CAFE7630-0726-4429-B162-A401A2AA8A53}" srcOrd="0" destOrd="0" presId="urn:microsoft.com/office/officeart/2018/5/layout/CenteredIconLabelDescriptionList"/>
    <dgm:cxn modelId="{CBE75EF5-72BB-49C8-8788-5DF5CD785DD0}" srcId="{6754C1EB-4A7D-4CB5-B70B-0D74C7320122}" destId="{265406AC-F1BA-4097-B031-68E2DBFBBFB7}" srcOrd="2" destOrd="0" parTransId="{CFA35914-C811-4F31-9BAB-18E277831C10}" sibTransId="{8528964C-4456-4888-9F45-99EF655F3155}"/>
    <dgm:cxn modelId="{419F65F5-C081-45C5-86BB-62C269484A86}" srcId="{6754C1EB-4A7D-4CB5-B70B-0D74C7320122}" destId="{07C8B05A-BA49-4FD3-AC0A-9A6D29C76D62}" srcOrd="4" destOrd="0" parTransId="{5015186F-7C90-4C59-9E53-229ECD83890B}" sibTransId="{9667E57B-D98D-4E98-9C1F-0ADEC36F90BE}"/>
    <dgm:cxn modelId="{F0A5BF32-49C9-4203-AEC8-47C6AD17F3A7}" type="presParOf" srcId="{CAFE7630-0726-4429-B162-A401A2AA8A53}" destId="{168A59A6-8ED0-4185-A066-367608DCB8B3}" srcOrd="0" destOrd="0" presId="urn:microsoft.com/office/officeart/2018/5/layout/CenteredIconLabelDescriptionList"/>
    <dgm:cxn modelId="{AE0572C4-E51B-45F9-885A-A06840172825}" type="presParOf" srcId="{168A59A6-8ED0-4185-A066-367608DCB8B3}" destId="{25B8DE5E-16FB-4D82-8BF3-FE55AA762023}" srcOrd="0" destOrd="0" presId="urn:microsoft.com/office/officeart/2018/5/layout/CenteredIconLabelDescriptionList"/>
    <dgm:cxn modelId="{53C9602A-B7CC-4E41-BF63-AEB03263203F}" type="presParOf" srcId="{168A59A6-8ED0-4185-A066-367608DCB8B3}" destId="{2F729894-3E26-4AB1-8069-F207AAAD94C1}" srcOrd="1" destOrd="0" presId="urn:microsoft.com/office/officeart/2018/5/layout/CenteredIconLabelDescriptionList"/>
    <dgm:cxn modelId="{959D587D-E5F4-463A-8056-C7CCD8E8B669}" type="presParOf" srcId="{168A59A6-8ED0-4185-A066-367608DCB8B3}" destId="{1160E2A8-7499-431B-AD2F-0F04A83A5875}" srcOrd="2" destOrd="0" presId="urn:microsoft.com/office/officeart/2018/5/layout/CenteredIconLabelDescriptionList"/>
    <dgm:cxn modelId="{61C8FFC4-8943-42B5-81D9-FE4972C7D91E}" type="presParOf" srcId="{168A59A6-8ED0-4185-A066-367608DCB8B3}" destId="{BEB2B949-E435-4170-9014-50F504B4856D}" srcOrd="3" destOrd="0" presId="urn:microsoft.com/office/officeart/2018/5/layout/CenteredIconLabelDescriptionList"/>
    <dgm:cxn modelId="{A1A7D97C-EB1E-498C-978C-C6E3F6549830}" type="presParOf" srcId="{168A59A6-8ED0-4185-A066-367608DCB8B3}" destId="{F2AC345B-557C-4BA1-9CDC-CE3B06FFA473}" srcOrd="4" destOrd="0" presId="urn:microsoft.com/office/officeart/2018/5/layout/CenteredIconLabelDescriptionList"/>
    <dgm:cxn modelId="{35DB16A7-9AD8-409C-AB08-B3B73686E45B}" type="presParOf" srcId="{CAFE7630-0726-4429-B162-A401A2AA8A53}" destId="{55DC58D0-8CAF-4964-BEA4-4D8D32FA3EEF}" srcOrd="1" destOrd="0" presId="urn:microsoft.com/office/officeart/2018/5/layout/CenteredIconLabelDescriptionList"/>
    <dgm:cxn modelId="{6363B94B-9F0E-4A16-ABB8-06D987CC4A91}" type="presParOf" srcId="{CAFE7630-0726-4429-B162-A401A2AA8A53}" destId="{3BB34E06-665B-412A-B228-902F97F14064}" srcOrd="2" destOrd="0" presId="urn:microsoft.com/office/officeart/2018/5/layout/CenteredIconLabelDescriptionList"/>
    <dgm:cxn modelId="{B5D52995-50D9-46DA-8F1E-D1DC965C649E}" type="presParOf" srcId="{3BB34E06-665B-412A-B228-902F97F14064}" destId="{306E9448-3F84-46E7-A184-C38749126718}" srcOrd="0" destOrd="0" presId="urn:microsoft.com/office/officeart/2018/5/layout/CenteredIconLabelDescriptionList"/>
    <dgm:cxn modelId="{9E7FCF10-DC1E-4F03-B14A-8655DE2374C2}" type="presParOf" srcId="{3BB34E06-665B-412A-B228-902F97F14064}" destId="{9E896C68-35F5-46B7-B465-E845E45FFD66}" srcOrd="1" destOrd="0" presId="urn:microsoft.com/office/officeart/2018/5/layout/CenteredIconLabelDescriptionList"/>
    <dgm:cxn modelId="{AF6B21AA-B587-4022-BC8D-8E86B114392A}" type="presParOf" srcId="{3BB34E06-665B-412A-B228-902F97F14064}" destId="{BDCB9C53-DE35-4B9D-8463-B5EC7036210A}" srcOrd="2" destOrd="0" presId="urn:microsoft.com/office/officeart/2018/5/layout/CenteredIconLabelDescriptionList"/>
    <dgm:cxn modelId="{E134D48A-73D4-48AD-A610-BC29227752CA}" type="presParOf" srcId="{3BB34E06-665B-412A-B228-902F97F14064}" destId="{6C3CF526-F0D0-469F-81BF-01AC1EA86FCB}" srcOrd="3" destOrd="0" presId="urn:microsoft.com/office/officeart/2018/5/layout/CenteredIconLabelDescriptionList"/>
    <dgm:cxn modelId="{C796C969-1E74-49A7-8581-8B37A44B8A18}" type="presParOf" srcId="{3BB34E06-665B-412A-B228-902F97F14064}" destId="{25D9DECC-C57E-4B27-9F90-CE0EA5D1AF4E}" srcOrd="4" destOrd="0" presId="urn:microsoft.com/office/officeart/2018/5/layout/CenteredIconLabelDescriptionList"/>
    <dgm:cxn modelId="{D60E6BFA-4EA6-484B-9DD4-ADF072CF61A8}" type="presParOf" srcId="{CAFE7630-0726-4429-B162-A401A2AA8A53}" destId="{7E063D6B-7D4F-4C09-B3AF-9ABBA869B2E9}" srcOrd="3" destOrd="0" presId="urn:microsoft.com/office/officeart/2018/5/layout/CenteredIconLabelDescriptionList"/>
    <dgm:cxn modelId="{14D8D445-D2F1-4E16-81F1-A6975FBA2A58}" type="presParOf" srcId="{CAFE7630-0726-4429-B162-A401A2AA8A53}" destId="{DDEAC764-1088-4047-8FA1-9D790205A140}" srcOrd="4" destOrd="0" presId="urn:microsoft.com/office/officeart/2018/5/layout/CenteredIconLabelDescriptionList"/>
    <dgm:cxn modelId="{18D8D762-0972-457C-BCA7-5C6DBABE422B}" type="presParOf" srcId="{DDEAC764-1088-4047-8FA1-9D790205A140}" destId="{B60B6E90-437B-4BEF-9F44-DF581825B1FB}" srcOrd="0" destOrd="0" presId="urn:microsoft.com/office/officeart/2018/5/layout/CenteredIconLabelDescriptionList"/>
    <dgm:cxn modelId="{DA3B5454-7303-4248-B5C2-DC805A338A30}" type="presParOf" srcId="{DDEAC764-1088-4047-8FA1-9D790205A140}" destId="{B640D063-3F5B-4318-9039-CE80A39FF506}" srcOrd="1" destOrd="0" presId="urn:microsoft.com/office/officeart/2018/5/layout/CenteredIconLabelDescriptionList"/>
    <dgm:cxn modelId="{86F6CE17-6531-42C7-B1CB-3657C784C99D}" type="presParOf" srcId="{DDEAC764-1088-4047-8FA1-9D790205A140}" destId="{3A4258D9-91C8-4EA9-B1C1-7EA3DF7CA187}" srcOrd="2" destOrd="0" presId="urn:microsoft.com/office/officeart/2018/5/layout/CenteredIconLabelDescriptionList"/>
    <dgm:cxn modelId="{2D9C66DB-5DBE-436A-B5B4-0FFBFC1A4274}" type="presParOf" srcId="{DDEAC764-1088-4047-8FA1-9D790205A140}" destId="{06A991A3-EF39-441B-8897-5DA953F34F81}" srcOrd="3" destOrd="0" presId="urn:microsoft.com/office/officeart/2018/5/layout/CenteredIconLabelDescriptionList"/>
    <dgm:cxn modelId="{C074F224-4332-4241-810B-9F377ACD489C}" type="presParOf" srcId="{DDEAC764-1088-4047-8FA1-9D790205A140}" destId="{2632F130-07D3-47B2-ABA8-4E8D34051215}" srcOrd="4" destOrd="0" presId="urn:microsoft.com/office/officeart/2018/5/layout/CenteredIconLabelDescriptionList"/>
    <dgm:cxn modelId="{91E20364-D27D-4673-8581-19334F46A02F}" type="presParOf" srcId="{CAFE7630-0726-4429-B162-A401A2AA8A53}" destId="{31F2224A-F774-47E4-B6C5-1335087CCA0D}" srcOrd="5" destOrd="0" presId="urn:microsoft.com/office/officeart/2018/5/layout/CenteredIconLabelDescriptionList"/>
    <dgm:cxn modelId="{3766C894-4908-4D0C-8D98-AEDEF59C0F29}" type="presParOf" srcId="{CAFE7630-0726-4429-B162-A401A2AA8A53}" destId="{CDCDF5EC-F5CC-4221-A519-19EAD067FD28}" srcOrd="6" destOrd="0" presId="urn:microsoft.com/office/officeart/2018/5/layout/CenteredIconLabelDescriptionList"/>
    <dgm:cxn modelId="{A4DA3D13-2092-432E-B850-08709139E442}" type="presParOf" srcId="{CDCDF5EC-F5CC-4221-A519-19EAD067FD28}" destId="{FE456098-E266-4740-86D9-DF4CAC11F701}" srcOrd="0" destOrd="0" presId="urn:microsoft.com/office/officeart/2018/5/layout/CenteredIconLabelDescriptionList"/>
    <dgm:cxn modelId="{CB679D83-90CD-4F8E-9C7F-D5F72B5C4A95}" type="presParOf" srcId="{CDCDF5EC-F5CC-4221-A519-19EAD067FD28}" destId="{F15174DE-A3F4-463C-A9C4-943B76257D7D}" srcOrd="1" destOrd="0" presId="urn:microsoft.com/office/officeart/2018/5/layout/CenteredIconLabelDescriptionList"/>
    <dgm:cxn modelId="{445F94EC-74BF-45E3-980F-1A5B0B7B7E21}" type="presParOf" srcId="{CDCDF5EC-F5CC-4221-A519-19EAD067FD28}" destId="{E574E1F9-13B5-4CEA-B2E2-52C3B315A29B}" srcOrd="2" destOrd="0" presId="urn:microsoft.com/office/officeart/2018/5/layout/CenteredIconLabelDescriptionList"/>
    <dgm:cxn modelId="{8594F8AE-E64C-4CB9-AE79-050220D44E11}" type="presParOf" srcId="{CDCDF5EC-F5CC-4221-A519-19EAD067FD28}" destId="{E9F092F3-CACE-45B3-9FBD-437E999A6739}" srcOrd="3" destOrd="0" presId="urn:microsoft.com/office/officeart/2018/5/layout/CenteredIconLabelDescriptionList"/>
    <dgm:cxn modelId="{6B438623-3128-45E3-885D-EDEDD949A1A7}" type="presParOf" srcId="{CDCDF5EC-F5CC-4221-A519-19EAD067FD28}" destId="{3150B775-119B-4BC1-B162-3DDDC8D18163}" srcOrd="4" destOrd="0" presId="urn:microsoft.com/office/officeart/2018/5/layout/CenteredIconLabelDescriptionList"/>
    <dgm:cxn modelId="{EF417AD5-D858-438B-B367-DEA73C27778B}" type="presParOf" srcId="{CAFE7630-0726-4429-B162-A401A2AA8A53}" destId="{95B68251-E237-457A-917B-AFDABD2E9AA9}" srcOrd="7" destOrd="0" presId="urn:microsoft.com/office/officeart/2018/5/layout/CenteredIconLabelDescriptionList"/>
    <dgm:cxn modelId="{079341FB-B90F-4D98-B813-1E0D501F0E7E}" type="presParOf" srcId="{CAFE7630-0726-4429-B162-A401A2AA8A53}" destId="{F94BBB90-4DA4-4229-BFE4-B4BD7C949EA2}" srcOrd="8" destOrd="0" presId="urn:microsoft.com/office/officeart/2018/5/layout/CenteredIconLabelDescriptionList"/>
    <dgm:cxn modelId="{3F124E40-80F8-43F1-9C5B-6E0F9B17B2DE}" type="presParOf" srcId="{F94BBB90-4DA4-4229-BFE4-B4BD7C949EA2}" destId="{AB1E7A7D-4E84-4F25-9CA2-AC853A94F6B8}" srcOrd="0" destOrd="0" presId="urn:microsoft.com/office/officeart/2018/5/layout/CenteredIconLabelDescriptionList"/>
    <dgm:cxn modelId="{FADE1790-24AA-4460-B7E8-DF5FB87B66EF}" type="presParOf" srcId="{F94BBB90-4DA4-4229-BFE4-B4BD7C949EA2}" destId="{67ABF11B-7AED-4F2C-B933-019704C881BC}" srcOrd="1" destOrd="0" presId="urn:microsoft.com/office/officeart/2018/5/layout/CenteredIconLabelDescriptionList"/>
    <dgm:cxn modelId="{ECD9D648-67A7-43B1-9905-D666B0B4E098}" type="presParOf" srcId="{F94BBB90-4DA4-4229-BFE4-B4BD7C949EA2}" destId="{298EC83C-80C8-43B1-83CD-DF22A9CCD15B}" srcOrd="2" destOrd="0" presId="urn:microsoft.com/office/officeart/2018/5/layout/CenteredIconLabelDescriptionList"/>
    <dgm:cxn modelId="{D557ADEC-A503-40E5-8CFD-FBECE4BCE257}" type="presParOf" srcId="{F94BBB90-4DA4-4229-BFE4-B4BD7C949EA2}" destId="{8D720B7D-4158-4AE6-894C-A99C3FA622D2}" srcOrd="3" destOrd="0" presId="urn:microsoft.com/office/officeart/2018/5/layout/CenteredIconLabelDescriptionList"/>
    <dgm:cxn modelId="{B9F0BFE6-BD38-4102-A5B5-01D6084DC072}" type="presParOf" srcId="{F94BBB90-4DA4-4229-BFE4-B4BD7C949EA2}" destId="{18003E34-3C3A-448F-80B2-37B76BCAAF9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8CBCDD-4234-9548-ADB5-3F9F211550B3}" type="doc">
      <dgm:prSet loTypeId="urn:microsoft.com/office/officeart/2005/8/layout/hierarchy4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745E410-92DD-884D-96D1-3C07342FFF34}">
      <dgm:prSet phldrT="[Text]"/>
      <dgm:spPr/>
      <dgm:t>
        <a:bodyPr/>
        <a:lstStyle/>
        <a:p>
          <a:r>
            <a:rPr lang="en-GB" dirty="0"/>
            <a:t>Chat App</a:t>
          </a:r>
        </a:p>
      </dgm:t>
    </dgm:pt>
    <dgm:pt modelId="{E2E53D4D-4363-AF45-935D-6D830BACEC54}" type="parTrans" cxnId="{4C6AA3D6-DEEA-BF4E-A3E9-8E9F0169AE89}">
      <dgm:prSet/>
      <dgm:spPr/>
      <dgm:t>
        <a:bodyPr/>
        <a:lstStyle/>
        <a:p>
          <a:endParaRPr lang="en-GB"/>
        </a:p>
      </dgm:t>
    </dgm:pt>
    <dgm:pt modelId="{868BE511-6C8F-3C41-AB52-5BCD0F0FAF96}" type="sibTrans" cxnId="{4C6AA3D6-DEEA-BF4E-A3E9-8E9F0169AE89}">
      <dgm:prSet/>
      <dgm:spPr/>
      <dgm:t>
        <a:bodyPr/>
        <a:lstStyle/>
        <a:p>
          <a:endParaRPr lang="en-GB"/>
        </a:p>
      </dgm:t>
    </dgm:pt>
    <dgm:pt modelId="{97AA0436-1A63-0C4B-A210-E698336CDD80}">
      <dgm:prSet phldrT="[Text]"/>
      <dgm:spPr/>
      <dgm:t>
        <a:bodyPr/>
        <a:lstStyle/>
        <a:p>
          <a:r>
            <a:rPr lang="en-IN" b="0" i="0" dirty="0"/>
            <a:t>Application Logic (State Management, Business Logic)</a:t>
          </a:r>
          <a:endParaRPr lang="en-GB" dirty="0"/>
        </a:p>
      </dgm:t>
    </dgm:pt>
    <dgm:pt modelId="{FFC4CA4A-AED2-FF41-874D-303039CC8573}" type="parTrans" cxnId="{42AE5FBC-CBD9-4448-B31F-9E0F00D4DF64}">
      <dgm:prSet/>
      <dgm:spPr/>
      <dgm:t>
        <a:bodyPr/>
        <a:lstStyle/>
        <a:p>
          <a:endParaRPr lang="en-GB"/>
        </a:p>
      </dgm:t>
    </dgm:pt>
    <dgm:pt modelId="{C96E6F58-7962-DD4C-9ED8-F43871B53D17}" type="sibTrans" cxnId="{42AE5FBC-CBD9-4448-B31F-9E0F00D4DF64}">
      <dgm:prSet/>
      <dgm:spPr/>
      <dgm:t>
        <a:bodyPr/>
        <a:lstStyle/>
        <a:p>
          <a:endParaRPr lang="en-GB"/>
        </a:p>
      </dgm:t>
    </dgm:pt>
    <dgm:pt modelId="{CFC382CE-73FD-CA42-A416-E7427FEDFAB8}">
      <dgm:prSet phldrT="[Text]"/>
      <dgm:spPr/>
      <dgm:t>
        <a:bodyPr/>
        <a:lstStyle/>
        <a:p>
          <a:r>
            <a:rPr lang="en-IN" dirty="0"/>
            <a:t>External Services</a:t>
          </a:r>
        </a:p>
        <a:p>
          <a:r>
            <a:rPr lang="en-IN" dirty="0"/>
            <a:t>(Other APIs, Databases, etc.)</a:t>
          </a:r>
          <a:endParaRPr lang="en-GB" dirty="0"/>
        </a:p>
      </dgm:t>
    </dgm:pt>
    <dgm:pt modelId="{ED7B8729-FF8C-6742-8F62-860C599C30E0}" type="parTrans" cxnId="{92BFBA31-C0B1-514A-881B-813F3011EF67}">
      <dgm:prSet/>
      <dgm:spPr/>
      <dgm:t>
        <a:bodyPr/>
        <a:lstStyle/>
        <a:p>
          <a:endParaRPr lang="en-GB"/>
        </a:p>
      </dgm:t>
    </dgm:pt>
    <dgm:pt modelId="{9EEB3CD6-04E6-1C4E-926E-353C02F41B9F}" type="sibTrans" cxnId="{92BFBA31-C0B1-514A-881B-813F3011EF67}">
      <dgm:prSet/>
      <dgm:spPr/>
      <dgm:t>
        <a:bodyPr/>
        <a:lstStyle/>
        <a:p>
          <a:endParaRPr lang="en-GB"/>
        </a:p>
      </dgm:t>
    </dgm:pt>
    <dgm:pt modelId="{E2D5A8C3-CB9C-A849-B7BD-CFE4D4A77484}">
      <dgm:prSet phldrT="[Text]"/>
      <dgm:spPr/>
      <dgm:t>
        <a:bodyPr/>
        <a:lstStyle/>
        <a:p>
          <a:r>
            <a:rPr lang="en-IN" dirty="0"/>
            <a:t>Firebase Storage</a:t>
          </a:r>
        </a:p>
        <a:p>
          <a:r>
            <a:rPr lang="en-IN" dirty="0"/>
            <a:t>(Media, File Storage)</a:t>
          </a:r>
          <a:endParaRPr lang="en-GB" dirty="0"/>
        </a:p>
      </dgm:t>
    </dgm:pt>
    <dgm:pt modelId="{F4DA1E7A-FF01-C549-9C7D-63D931A27181}" type="parTrans" cxnId="{DCEEC0C8-A563-2B44-B493-B79F4AAF5743}">
      <dgm:prSet/>
      <dgm:spPr/>
      <dgm:t>
        <a:bodyPr/>
        <a:lstStyle/>
        <a:p>
          <a:endParaRPr lang="en-GB"/>
        </a:p>
      </dgm:t>
    </dgm:pt>
    <dgm:pt modelId="{BADC4CEB-950A-FF4E-A3F3-34BFD181BEDC}" type="sibTrans" cxnId="{DCEEC0C8-A563-2B44-B493-B79F4AAF5743}">
      <dgm:prSet/>
      <dgm:spPr/>
      <dgm:t>
        <a:bodyPr/>
        <a:lstStyle/>
        <a:p>
          <a:endParaRPr lang="en-GB"/>
        </a:p>
      </dgm:t>
    </dgm:pt>
    <dgm:pt modelId="{BA32B4D6-5529-584B-BD63-898230D48729}">
      <dgm:prSet phldrT="[Text]"/>
      <dgm:spPr/>
      <dgm:t>
        <a:bodyPr/>
        <a:lstStyle/>
        <a:p>
          <a:r>
            <a:rPr lang="en-IN" dirty="0"/>
            <a:t>Firebase Auth (Authentication)</a:t>
          </a:r>
          <a:endParaRPr lang="en-GB" dirty="0"/>
        </a:p>
      </dgm:t>
    </dgm:pt>
    <dgm:pt modelId="{C4CB163E-45E3-684E-8C08-1B82FC9AA8D9}" type="parTrans" cxnId="{FF966A64-5B86-5C45-87E3-30AA1560BC39}">
      <dgm:prSet/>
      <dgm:spPr/>
      <dgm:t>
        <a:bodyPr/>
        <a:lstStyle/>
        <a:p>
          <a:endParaRPr lang="en-GB"/>
        </a:p>
      </dgm:t>
    </dgm:pt>
    <dgm:pt modelId="{5ADB21EF-1080-BF48-ABAA-3C3C9AC12893}" type="sibTrans" cxnId="{FF966A64-5B86-5C45-87E3-30AA1560BC39}">
      <dgm:prSet/>
      <dgm:spPr/>
      <dgm:t>
        <a:bodyPr/>
        <a:lstStyle/>
        <a:p>
          <a:endParaRPr lang="en-GB"/>
        </a:p>
      </dgm:t>
    </dgm:pt>
    <dgm:pt modelId="{45295489-FEA7-7243-9BED-270F67B699C4}">
      <dgm:prSet phldrT="[Text]"/>
      <dgm:spPr/>
      <dgm:t>
        <a:bodyPr/>
        <a:lstStyle/>
        <a:p>
          <a:r>
            <a:rPr lang="en-IN" dirty="0"/>
            <a:t>Firebase Cloud</a:t>
          </a:r>
        </a:p>
        <a:p>
          <a:r>
            <a:rPr lang="en-IN" dirty="0"/>
            <a:t>Messaging (FCM)</a:t>
          </a:r>
          <a:endParaRPr lang="en-GB" dirty="0"/>
        </a:p>
      </dgm:t>
    </dgm:pt>
    <dgm:pt modelId="{A8142173-3BC2-2E4B-AB3B-B49AFC1BD706}" type="parTrans" cxnId="{C9287ACF-0304-FA40-B878-37D66DCCF03E}">
      <dgm:prSet/>
      <dgm:spPr/>
      <dgm:t>
        <a:bodyPr/>
        <a:lstStyle/>
        <a:p>
          <a:endParaRPr lang="en-GB"/>
        </a:p>
      </dgm:t>
    </dgm:pt>
    <dgm:pt modelId="{7FFE39A8-D71C-894F-A31A-3E51AA6D21A1}" type="sibTrans" cxnId="{C9287ACF-0304-FA40-B878-37D66DCCF03E}">
      <dgm:prSet/>
      <dgm:spPr/>
      <dgm:t>
        <a:bodyPr/>
        <a:lstStyle/>
        <a:p>
          <a:endParaRPr lang="en-GB"/>
        </a:p>
      </dgm:t>
    </dgm:pt>
    <dgm:pt modelId="{7CA983AF-2B55-BA4C-979C-B209F6A80765}">
      <dgm:prSet phldrT="[Text]"/>
      <dgm:spPr/>
      <dgm:t>
        <a:bodyPr/>
        <a:lstStyle/>
        <a:p>
          <a:r>
            <a:rPr lang="en-IN" b="0" i="0" dirty="0"/>
            <a:t>Firebase Realtime Database (Optional)</a:t>
          </a:r>
          <a:endParaRPr lang="en-GB" dirty="0"/>
        </a:p>
      </dgm:t>
    </dgm:pt>
    <dgm:pt modelId="{6BBE1404-2151-E64D-B1DC-46094B22B61C}" type="parTrans" cxnId="{77A43A88-BA21-1C44-A8CD-E9FAF73E98AA}">
      <dgm:prSet/>
      <dgm:spPr/>
      <dgm:t>
        <a:bodyPr/>
        <a:lstStyle/>
        <a:p>
          <a:endParaRPr lang="en-GB"/>
        </a:p>
      </dgm:t>
    </dgm:pt>
    <dgm:pt modelId="{EFF24E1D-3C64-F44F-995A-9270BD4D7990}" type="sibTrans" cxnId="{77A43A88-BA21-1C44-A8CD-E9FAF73E98AA}">
      <dgm:prSet/>
      <dgm:spPr/>
      <dgm:t>
        <a:bodyPr/>
        <a:lstStyle/>
        <a:p>
          <a:endParaRPr lang="en-GB"/>
        </a:p>
      </dgm:t>
    </dgm:pt>
    <dgm:pt modelId="{2471F002-5A25-B44A-AD2C-AB971DDC1E41}">
      <dgm:prSet/>
      <dgm:spPr/>
      <dgm:t>
        <a:bodyPr/>
        <a:lstStyle/>
        <a:p>
          <a:r>
            <a:rPr lang="en-IN" b="0" i="0" dirty="0"/>
            <a:t>User Interface (Flutter)</a:t>
          </a:r>
          <a:endParaRPr lang="en-IN" dirty="0"/>
        </a:p>
      </dgm:t>
    </dgm:pt>
    <dgm:pt modelId="{2D112C5D-8CE7-C04F-AC93-CB692759C528}" type="parTrans" cxnId="{AA5AA4D9-A327-D643-BE9B-A5C57660BD19}">
      <dgm:prSet/>
      <dgm:spPr/>
      <dgm:t>
        <a:bodyPr/>
        <a:lstStyle/>
        <a:p>
          <a:endParaRPr lang="en-GB"/>
        </a:p>
      </dgm:t>
    </dgm:pt>
    <dgm:pt modelId="{7C00B4FA-6868-4D4A-B39D-72186A540B32}" type="sibTrans" cxnId="{AA5AA4D9-A327-D643-BE9B-A5C57660BD19}">
      <dgm:prSet/>
      <dgm:spPr/>
      <dgm:t>
        <a:bodyPr/>
        <a:lstStyle/>
        <a:p>
          <a:endParaRPr lang="en-GB"/>
        </a:p>
      </dgm:t>
    </dgm:pt>
    <dgm:pt modelId="{5977302E-39AF-D543-9924-9D1ED478549C}">
      <dgm:prSet phldrT="[Text]"/>
      <dgm:spPr/>
      <dgm:t>
        <a:bodyPr/>
        <a:lstStyle/>
        <a:p>
          <a:r>
            <a:rPr lang="en-IN" dirty="0" err="1"/>
            <a:t>Firestore</a:t>
          </a:r>
          <a:endParaRPr lang="en-IN" dirty="0"/>
        </a:p>
        <a:p>
          <a:r>
            <a:rPr lang="en-IN" dirty="0"/>
            <a:t>(NoSQL Database)</a:t>
          </a:r>
          <a:endParaRPr lang="en-GB" dirty="0"/>
        </a:p>
      </dgm:t>
    </dgm:pt>
    <dgm:pt modelId="{B21B187D-8274-794C-8AEB-9BAC2777D19F}" type="parTrans" cxnId="{A8C25CE2-84F4-1D44-8517-EC33CCA23013}">
      <dgm:prSet/>
      <dgm:spPr/>
      <dgm:t>
        <a:bodyPr/>
        <a:lstStyle/>
        <a:p>
          <a:endParaRPr lang="en-GB"/>
        </a:p>
      </dgm:t>
    </dgm:pt>
    <dgm:pt modelId="{F659AAA5-1DBD-E54A-A4C8-57728E53145E}" type="sibTrans" cxnId="{A8C25CE2-84F4-1D44-8517-EC33CCA23013}">
      <dgm:prSet/>
      <dgm:spPr/>
      <dgm:t>
        <a:bodyPr/>
        <a:lstStyle/>
        <a:p>
          <a:endParaRPr lang="en-GB"/>
        </a:p>
      </dgm:t>
    </dgm:pt>
    <dgm:pt modelId="{37899F7A-4CC8-4642-9F6B-DD2F754A4163}" type="pres">
      <dgm:prSet presAssocID="{E78CBCDD-4234-9548-ADB5-3F9F211550B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8B3B65-38D6-3045-8D1B-90E6ADF71A5A}" type="pres">
      <dgm:prSet presAssocID="{2745E410-92DD-884D-96D1-3C07342FFF34}" presName="vertOne" presStyleCnt="0"/>
      <dgm:spPr/>
    </dgm:pt>
    <dgm:pt modelId="{5B3A8433-F41C-E54B-834F-DF7374EE5FC4}" type="pres">
      <dgm:prSet presAssocID="{2745E410-92DD-884D-96D1-3C07342FFF34}" presName="txOne" presStyleLbl="node0" presStyleIdx="0" presStyleCnt="4">
        <dgm:presLayoutVars>
          <dgm:chPref val="3"/>
        </dgm:presLayoutVars>
      </dgm:prSet>
      <dgm:spPr/>
    </dgm:pt>
    <dgm:pt modelId="{E542A658-8DDA-F045-A856-64DC9C2D6903}" type="pres">
      <dgm:prSet presAssocID="{2745E410-92DD-884D-96D1-3C07342FFF34}" presName="parTransOne" presStyleCnt="0"/>
      <dgm:spPr/>
    </dgm:pt>
    <dgm:pt modelId="{10EE3C03-FF95-0B48-A292-797EF8BF6884}" type="pres">
      <dgm:prSet presAssocID="{2745E410-92DD-884D-96D1-3C07342FFF34}" presName="horzOne" presStyleCnt="0"/>
      <dgm:spPr/>
    </dgm:pt>
    <dgm:pt modelId="{CD586211-0640-5748-B444-89D487202999}" type="pres">
      <dgm:prSet presAssocID="{97AA0436-1A63-0C4B-A210-E698336CDD80}" presName="vertTwo" presStyleCnt="0"/>
      <dgm:spPr/>
    </dgm:pt>
    <dgm:pt modelId="{356EF9CA-628C-AB4C-A642-F714993925E7}" type="pres">
      <dgm:prSet presAssocID="{97AA0436-1A63-0C4B-A210-E698336CDD80}" presName="txTwo" presStyleLbl="node2" presStyleIdx="0" presStyleCnt="4">
        <dgm:presLayoutVars>
          <dgm:chPref val="3"/>
        </dgm:presLayoutVars>
      </dgm:prSet>
      <dgm:spPr/>
    </dgm:pt>
    <dgm:pt modelId="{CD47A05F-C395-5646-8DCA-D718564EC300}" type="pres">
      <dgm:prSet presAssocID="{97AA0436-1A63-0C4B-A210-E698336CDD80}" presName="horzTwo" presStyleCnt="0"/>
      <dgm:spPr/>
    </dgm:pt>
    <dgm:pt modelId="{349A6168-9DEA-444C-A4F5-EFD0F2BAF444}" type="pres">
      <dgm:prSet presAssocID="{C96E6F58-7962-DD4C-9ED8-F43871B53D17}" presName="sibSpaceTwo" presStyleCnt="0"/>
      <dgm:spPr/>
    </dgm:pt>
    <dgm:pt modelId="{1F8C9FD1-0955-E241-8987-788BDADBA9B2}" type="pres">
      <dgm:prSet presAssocID="{E2D5A8C3-CB9C-A849-B7BD-CFE4D4A77484}" presName="vertTwo" presStyleCnt="0"/>
      <dgm:spPr/>
    </dgm:pt>
    <dgm:pt modelId="{9D4F3D24-5165-1D46-AD90-5576795D9665}" type="pres">
      <dgm:prSet presAssocID="{E2D5A8C3-CB9C-A849-B7BD-CFE4D4A77484}" presName="txTwo" presStyleLbl="node2" presStyleIdx="1" presStyleCnt="4">
        <dgm:presLayoutVars>
          <dgm:chPref val="3"/>
        </dgm:presLayoutVars>
      </dgm:prSet>
      <dgm:spPr/>
    </dgm:pt>
    <dgm:pt modelId="{47C13A9E-A128-E444-8D84-1053CBECCD60}" type="pres">
      <dgm:prSet presAssocID="{E2D5A8C3-CB9C-A849-B7BD-CFE4D4A77484}" presName="parTransTwo" presStyleCnt="0"/>
      <dgm:spPr/>
    </dgm:pt>
    <dgm:pt modelId="{E2E0B695-AA55-914F-9652-E51F058B9712}" type="pres">
      <dgm:prSet presAssocID="{E2D5A8C3-CB9C-A849-B7BD-CFE4D4A77484}" presName="horzTwo" presStyleCnt="0"/>
      <dgm:spPr/>
    </dgm:pt>
    <dgm:pt modelId="{31A99EF0-3130-0947-84BD-6002BF8B0F5C}" type="pres">
      <dgm:prSet presAssocID="{CFC382CE-73FD-CA42-A416-E7427FEDFAB8}" presName="vertThree" presStyleCnt="0"/>
      <dgm:spPr/>
    </dgm:pt>
    <dgm:pt modelId="{D753BB9D-DF2D-584A-949E-70A80D26D13C}" type="pres">
      <dgm:prSet presAssocID="{CFC382CE-73FD-CA42-A416-E7427FEDFAB8}" presName="txThree" presStyleLbl="node3" presStyleIdx="0" presStyleCnt="1">
        <dgm:presLayoutVars>
          <dgm:chPref val="3"/>
        </dgm:presLayoutVars>
      </dgm:prSet>
      <dgm:spPr/>
    </dgm:pt>
    <dgm:pt modelId="{7D243D57-38DF-B64A-ACD4-83ED2BEB8ED3}" type="pres">
      <dgm:prSet presAssocID="{CFC382CE-73FD-CA42-A416-E7427FEDFAB8}" presName="horzThree" presStyleCnt="0"/>
      <dgm:spPr/>
    </dgm:pt>
    <dgm:pt modelId="{CFA1EEFB-322E-D740-88CC-3E78E6AB80B3}" type="pres">
      <dgm:prSet presAssocID="{BADC4CEB-950A-FF4E-A3F3-34BFD181BEDC}" presName="sibSpaceTwo" presStyleCnt="0"/>
      <dgm:spPr/>
    </dgm:pt>
    <dgm:pt modelId="{5CA60B57-8794-454C-98DD-8A44F83650AE}" type="pres">
      <dgm:prSet presAssocID="{2471F002-5A25-B44A-AD2C-AB971DDC1E41}" presName="vertTwo" presStyleCnt="0"/>
      <dgm:spPr/>
    </dgm:pt>
    <dgm:pt modelId="{EFB7F294-08F6-B045-83B3-8AE9AD19D651}" type="pres">
      <dgm:prSet presAssocID="{2471F002-5A25-B44A-AD2C-AB971DDC1E41}" presName="txTwo" presStyleLbl="node2" presStyleIdx="2" presStyleCnt="4">
        <dgm:presLayoutVars>
          <dgm:chPref val="3"/>
        </dgm:presLayoutVars>
      </dgm:prSet>
      <dgm:spPr/>
    </dgm:pt>
    <dgm:pt modelId="{415BE11D-694B-D543-9A2D-EDEB8102FA26}" type="pres">
      <dgm:prSet presAssocID="{2471F002-5A25-B44A-AD2C-AB971DDC1E41}" presName="horzTwo" presStyleCnt="0"/>
      <dgm:spPr/>
    </dgm:pt>
    <dgm:pt modelId="{A0D55F93-3340-7341-89EC-D86319A7D9A6}" type="pres">
      <dgm:prSet presAssocID="{7C00B4FA-6868-4D4A-B39D-72186A540B32}" presName="sibSpaceTwo" presStyleCnt="0"/>
      <dgm:spPr/>
    </dgm:pt>
    <dgm:pt modelId="{DFF85F4D-125E-7C49-A509-EE78A992F5B9}" type="pres">
      <dgm:prSet presAssocID="{BA32B4D6-5529-584B-BD63-898230D48729}" presName="vertTwo" presStyleCnt="0"/>
      <dgm:spPr/>
    </dgm:pt>
    <dgm:pt modelId="{E6B94584-3288-0649-BD8B-2824EB7B6386}" type="pres">
      <dgm:prSet presAssocID="{BA32B4D6-5529-584B-BD63-898230D48729}" presName="txTwo" presStyleLbl="node2" presStyleIdx="3" presStyleCnt="4">
        <dgm:presLayoutVars>
          <dgm:chPref val="3"/>
        </dgm:presLayoutVars>
      </dgm:prSet>
      <dgm:spPr/>
    </dgm:pt>
    <dgm:pt modelId="{1667AB7A-84B4-614C-B6BD-F67D1EC9C414}" type="pres">
      <dgm:prSet presAssocID="{BA32B4D6-5529-584B-BD63-898230D48729}" presName="horzTwo" presStyleCnt="0"/>
      <dgm:spPr/>
    </dgm:pt>
    <dgm:pt modelId="{10D8E389-1FB7-524A-8262-B33D6FEB8F2C}" type="pres">
      <dgm:prSet presAssocID="{868BE511-6C8F-3C41-AB52-5BCD0F0FAF96}" presName="sibSpaceOne" presStyleCnt="0"/>
      <dgm:spPr/>
    </dgm:pt>
    <dgm:pt modelId="{38A0166B-2614-974D-AEB1-3D945CC90747}" type="pres">
      <dgm:prSet presAssocID="{45295489-FEA7-7243-9BED-270F67B699C4}" presName="vertOne" presStyleCnt="0"/>
      <dgm:spPr/>
    </dgm:pt>
    <dgm:pt modelId="{7C15F454-1D59-8E4E-BB2F-9D01E28E0CA1}" type="pres">
      <dgm:prSet presAssocID="{45295489-FEA7-7243-9BED-270F67B699C4}" presName="txOne" presStyleLbl="node0" presStyleIdx="1" presStyleCnt="4" custLinFactNeighborX="30067" custLinFactNeighborY="7102">
        <dgm:presLayoutVars>
          <dgm:chPref val="3"/>
        </dgm:presLayoutVars>
      </dgm:prSet>
      <dgm:spPr/>
    </dgm:pt>
    <dgm:pt modelId="{4E2F71E2-1BD9-F143-BF70-9A780F6E9C3F}" type="pres">
      <dgm:prSet presAssocID="{45295489-FEA7-7243-9BED-270F67B699C4}" presName="horzOne" presStyleCnt="0"/>
      <dgm:spPr/>
    </dgm:pt>
    <dgm:pt modelId="{839457FC-98FE-AE4B-A647-199E640D2E48}" type="pres">
      <dgm:prSet presAssocID="{7FFE39A8-D71C-894F-A31A-3E51AA6D21A1}" presName="sibSpaceOne" presStyleCnt="0"/>
      <dgm:spPr/>
    </dgm:pt>
    <dgm:pt modelId="{394B1630-0313-EA48-831C-263BC0F81F1A}" type="pres">
      <dgm:prSet presAssocID="{7CA983AF-2B55-BA4C-979C-B209F6A80765}" presName="vertOne" presStyleCnt="0"/>
      <dgm:spPr/>
    </dgm:pt>
    <dgm:pt modelId="{5BEF91DA-19E3-B444-8EE8-C80B38978EC6}" type="pres">
      <dgm:prSet presAssocID="{7CA983AF-2B55-BA4C-979C-B209F6A80765}" presName="txOne" presStyleLbl="node0" presStyleIdx="2" presStyleCnt="4" custLinFactY="100000" custLinFactNeighborX="-83626" custLinFactNeighborY="120170">
        <dgm:presLayoutVars>
          <dgm:chPref val="3"/>
        </dgm:presLayoutVars>
      </dgm:prSet>
      <dgm:spPr/>
    </dgm:pt>
    <dgm:pt modelId="{398F2946-7BF7-9442-9B55-96462B3FE117}" type="pres">
      <dgm:prSet presAssocID="{7CA983AF-2B55-BA4C-979C-B209F6A80765}" presName="horzOne" presStyleCnt="0"/>
      <dgm:spPr/>
    </dgm:pt>
    <dgm:pt modelId="{2061C228-C9B7-E44A-A989-7DC520771125}" type="pres">
      <dgm:prSet presAssocID="{EFF24E1D-3C64-F44F-995A-9270BD4D7990}" presName="sibSpaceOne" presStyleCnt="0"/>
      <dgm:spPr/>
    </dgm:pt>
    <dgm:pt modelId="{503CFAE0-FF7D-B947-994D-97E4F351F44F}" type="pres">
      <dgm:prSet presAssocID="{5977302E-39AF-D543-9924-9D1ED478549C}" presName="vertOne" presStyleCnt="0"/>
      <dgm:spPr/>
    </dgm:pt>
    <dgm:pt modelId="{5E930E91-F3E5-8348-94AB-DA5A48889F44}" type="pres">
      <dgm:prSet presAssocID="{5977302E-39AF-D543-9924-9D1ED478549C}" presName="txOne" presStyleLbl="node0" presStyleIdx="3" presStyleCnt="4" custLinFactX="-100000" custLinFactY="14853" custLinFactNeighborX="-101079" custLinFactNeighborY="100000">
        <dgm:presLayoutVars>
          <dgm:chPref val="3"/>
        </dgm:presLayoutVars>
      </dgm:prSet>
      <dgm:spPr/>
    </dgm:pt>
    <dgm:pt modelId="{6D81493B-F502-314A-807C-532BD23F2DA3}" type="pres">
      <dgm:prSet presAssocID="{5977302E-39AF-D543-9924-9D1ED478549C}" presName="horzOne" presStyleCnt="0"/>
      <dgm:spPr/>
    </dgm:pt>
  </dgm:ptLst>
  <dgm:cxnLst>
    <dgm:cxn modelId="{F3B38D05-B7F4-4D4E-A727-E61959058B11}" type="presOf" srcId="{7CA983AF-2B55-BA4C-979C-B209F6A80765}" destId="{5BEF91DA-19E3-B444-8EE8-C80B38978EC6}" srcOrd="0" destOrd="0" presId="urn:microsoft.com/office/officeart/2005/8/layout/hierarchy4"/>
    <dgm:cxn modelId="{BCFAC915-9E2E-E142-BBCC-7F15B581FE6F}" type="presOf" srcId="{2745E410-92DD-884D-96D1-3C07342FFF34}" destId="{5B3A8433-F41C-E54B-834F-DF7374EE5FC4}" srcOrd="0" destOrd="0" presId="urn:microsoft.com/office/officeart/2005/8/layout/hierarchy4"/>
    <dgm:cxn modelId="{D509C51E-E982-724E-8EFC-1B9D5FB6874A}" type="presOf" srcId="{E2D5A8C3-CB9C-A849-B7BD-CFE4D4A77484}" destId="{9D4F3D24-5165-1D46-AD90-5576795D9665}" srcOrd="0" destOrd="0" presId="urn:microsoft.com/office/officeart/2005/8/layout/hierarchy4"/>
    <dgm:cxn modelId="{7AD3C11F-BD7D-BF4A-8801-E859CC0E4FDD}" type="presOf" srcId="{CFC382CE-73FD-CA42-A416-E7427FEDFAB8}" destId="{D753BB9D-DF2D-584A-949E-70A80D26D13C}" srcOrd="0" destOrd="0" presId="urn:microsoft.com/office/officeart/2005/8/layout/hierarchy4"/>
    <dgm:cxn modelId="{F5E54623-5255-8B4E-9489-BD1154CD6E9C}" type="presOf" srcId="{BA32B4D6-5529-584B-BD63-898230D48729}" destId="{E6B94584-3288-0649-BD8B-2824EB7B6386}" srcOrd="0" destOrd="0" presId="urn:microsoft.com/office/officeart/2005/8/layout/hierarchy4"/>
    <dgm:cxn modelId="{92BFBA31-C0B1-514A-881B-813F3011EF67}" srcId="{E2D5A8C3-CB9C-A849-B7BD-CFE4D4A77484}" destId="{CFC382CE-73FD-CA42-A416-E7427FEDFAB8}" srcOrd="0" destOrd="0" parTransId="{ED7B8729-FF8C-6742-8F62-860C599C30E0}" sibTransId="{9EEB3CD6-04E6-1C4E-926E-353C02F41B9F}"/>
    <dgm:cxn modelId="{9FC5BE62-C2B6-EC4F-BAF1-BDA77515B2FC}" type="presOf" srcId="{2471F002-5A25-B44A-AD2C-AB971DDC1E41}" destId="{EFB7F294-08F6-B045-83B3-8AE9AD19D651}" srcOrd="0" destOrd="0" presId="urn:microsoft.com/office/officeart/2005/8/layout/hierarchy4"/>
    <dgm:cxn modelId="{FF966A64-5B86-5C45-87E3-30AA1560BC39}" srcId="{2745E410-92DD-884D-96D1-3C07342FFF34}" destId="{BA32B4D6-5529-584B-BD63-898230D48729}" srcOrd="3" destOrd="0" parTransId="{C4CB163E-45E3-684E-8C08-1B82FC9AA8D9}" sibTransId="{5ADB21EF-1080-BF48-ABAA-3C3C9AC12893}"/>
    <dgm:cxn modelId="{A3DA097B-DF71-F740-B4BA-A1D21F8D16A0}" type="presOf" srcId="{5977302E-39AF-D543-9924-9D1ED478549C}" destId="{5E930E91-F3E5-8348-94AB-DA5A48889F44}" srcOrd="0" destOrd="0" presId="urn:microsoft.com/office/officeart/2005/8/layout/hierarchy4"/>
    <dgm:cxn modelId="{77A43A88-BA21-1C44-A8CD-E9FAF73E98AA}" srcId="{E78CBCDD-4234-9548-ADB5-3F9F211550B3}" destId="{7CA983AF-2B55-BA4C-979C-B209F6A80765}" srcOrd="2" destOrd="0" parTransId="{6BBE1404-2151-E64D-B1DC-46094B22B61C}" sibTransId="{EFF24E1D-3C64-F44F-995A-9270BD4D7990}"/>
    <dgm:cxn modelId="{F343B9AF-C798-6D4D-A5C7-4C0D0DD76125}" type="presOf" srcId="{E78CBCDD-4234-9548-ADB5-3F9F211550B3}" destId="{37899F7A-4CC8-4642-9F6B-DD2F754A4163}" srcOrd="0" destOrd="0" presId="urn:microsoft.com/office/officeart/2005/8/layout/hierarchy4"/>
    <dgm:cxn modelId="{42AE5FBC-CBD9-4448-B31F-9E0F00D4DF64}" srcId="{2745E410-92DD-884D-96D1-3C07342FFF34}" destId="{97AA0436-1A63-0C4B-A210-E698336CDD80}" srcOrd="0" destOrd="0" parTransId="{FFC4CA4A-AED2-FF41-874D-303039CC8573}" sibTransId="{C96E6F58-7962-DD4C-9ED8-F43871B53D17}"/>
    <dgm:cxn modelId="{DCEEC0C8-A563-2B44-B493-B79F4AAF5743}" srcId="{2745E410-92DD-884D-96D1-3C07342FFF34}" destId="{E2D5A8C3-CB9C-A849-B7BD-CFE4D4A77484}" srcOrd="1" destOrd="0" parTransId="{F4DA1E7A-FF01-C549-9C7D-63D931A27181}" sibTransId="{BADC4CEB-950A-FF4E-A3F3-34BFD181BEDC}"/>
    <dgm:cxn modelId="{C9287ACF-0304-FA40-B878-37D66DCCF03E}" srcId="{E78CBCDD-4234-9548-ADB5-3F9F211550B3}" destId="{45295489-FEA7-7243-9BED-270F67B699C4}" srcOrd="1" destOrd="0" parTransId="{A8142173-3BC2-2E4B-AB3B-B49AFC1BD706}" sibTransId="{7FFE39A8-D71C-894F-A31A-3E51AA6D21A1}"/>
    <dgm:cxn modelId="{4C6AA3D6-DEEA-BF4E-A3E9-8E9F0169AE89}" srcId="{E78CBCDD-4234-9548-ADB5-3F9F211550B3}" destId="{2745E410-92DD-884D-96D1-3C07342FFF34}" srcOrd="0" destOrd="0" parTransId="{E2E53D4D-4363-AF45-935D-6D830BACEC54}" sibTransId="{868BE511-6C8F-3C41-AB52-5BCD0F0FAF96}"/>
    <dgm:cxn modelId="{AA5AA4D9-A327-D643-BE9B-A5C57660BD19}" srcId="{2745E410-92DD-884D-96D1-3C07342FFF34}" destId="{2471F002-5A25-B44A-AD2C-AB971DDC1E41}" srcOrd="2" destOrd="0" parTransId="{2D112C5D-8CE7-C04F-AC93-CB692759C528}" sibTransId="{7C00B4FA-6868-4D4A-B39D-72186A540B32}"/>
    <dgm:cxn modelId="{A8C25CE2-84F4-1D44-8517-EC33CCA23013}" srcId="{E78CBCDD-4234-9548-ADB5-3F9F211550B3}" destId="{5977302E-39AF-D543-9924-9D1ED478549C}" srcOrd="3" destOrd="0" parTransId="{B21B187D-8274-794C-8AEB-9BAC2777D19F}" sibTransId="{F659AAA5-1DBD-E54A-A4C8-57728E53145E}"/>
    <dgm:cxn modelId="{E559AEF1-F273-C74A-A8D6-51B2FE655981}" type="presOf" srcId="{97AA0436-1A63-0C4B-A210-E698336CDD80}" destId="{356EF9CA-628C-AB4C-A642-F714993925E7}" srcOrd="0" destOrd="0" presId="urn:microsoft.com/office/officeart/2005/8/layout/hierarchy4"/>
    <dgm:cxn modelId="{E43B13FE-F273-FF4F-A50A-DA5263142A49}" type="presOf" srcId="{45295489-FEA7-7243-9BED-270F67B699C4}" destId="{7C15F454-1D59-8E4E-BB2F-9D01E28E0CA1}" srcOrd="0" destOrd="0" presId="urn:microsoft.com/office/officeart/2005/8/layout/hierarchy4"/>
    <dgm:cxn modelId="{63B579BF-DC3E-EC4C-9E2F-1672A1B4322E}" type="presParOf" srcId="{37899F7A-4CC8-4642-9F6B-DD2F754A4163}" destId="{818B3B65-38D6-3045-8D1B-90E6ADF71A5A}" srcOrd="0" destOrd="0" presId="urn:microsoft.com/office/officeart/2005/8/layout/hierarchy4"/>
    <dgm:cxn modelId="{2C0D9F8C-1FCB-E44D-ADF3-25462AA98659}" type="presParOf" srcId="{818B3B65-38D6-3045-8D1B-90E6ADF71A5A}" destId="{5B3A8433-F41C-E54B-834F-DF7374EE5FC4}" srcOrd="0" destOrd="0" presId="urn:microsoft.com/office/officeart/2005/8/layout/hierarchy4"/>
    <dgm:cxn modelId="{EA4C9416-8E2B-ED49-A723-470729B59A17}" type="presParOf" srcId="{818B3B65-38D6-3045-8D1B-90E6ADF71A5A}" destId="{E542A658-8DDA-F045-A856-64DC9C2D6903}" srcOrd="1" destOrd="0" presId="urn:microsoft.com/office/officeart/2005/8/layout/hierarchy4"/>
    <dgm:cxn modelId="{51CAE922-530A-EE41-B020-9D628E8DC343}" type="presParOf" srcId="{818B3B65-38D6-3045-8D1B-90E6ADF71A5A}" destId="{10EE3C03-FF95-0B48-A292-797EF8BF6884}" srcOrd="2" destOrd="0" presId="urn:microsoft.com/office/officeart/2005/8/layout/hierarchy4"/>
    <dgm:cxn modelId="{BFB06DA5-3B60-4B4C-BE75-0E1D51783048}" type="presParOf" srcId="{10EE3C03-FF95-0B48-A292-797EF8BF6884}" destId="{CD586211-0640-5748-B444-89D487202999}" srcOrd="0" destOrd="0" presId="urn:microsoft.com/office/officeart/2005/8/layout/hierarchy4"/>
    <dgm:cxn modelId="{A923FE7D-E0F2-E44B-A625-1F83D86DCDE6}" type="presParOf" srcId="{CD586211-0640-5748-B444-89D487202999}" destId="{356EF9CA-628C-AB4C-A642-F714993925E7}" srcOrd="0" destOrd="0" presId="urn:microsoft.com/office/officeart/2005/8/layout/hierarchy4"/>
    <dgm:cxn modelId="{6621C3FD-3F6B-5A4E-81AB-9F1755A5B002}" type="presParOf" srcId="{CD586211-0640-5748-B444-89D487202999}" destId="{CD47A05F-C395-5646-8DCA-D718564EC300}" srcOrd="1" destOrd="0" presId="urn:microsoft.com/office/officeart/2005/8/layout/hierarchy4"/>
    <dgm:cxn modelId="{8EACBD79-5969-6044-B53D-7CA86D64EAA1}" type="presParOf" srcId="{10EE3C03-FF95-0B48-A292-797EF8BF6884}" destId="{349A6168-9DEA-444C-A4F5-EFD0F2BAF444}" srcOrd="1" destOrd="0" presId="urn:microsoft.com/office/officeart/2005/8/layout/hierarchy4"/>
    <dgm:cxn modelId="{5B5E6ABB-2160-D44C-AA5C-47A6880D23A2}" type="presParOf" srcId="{10EE3C03-FF95-0B48-A292-797EF8BF6884}" destId="{1F8C9FD1-0955-E241-8987-788BDADBA9B2}" srcOrd="2" destOrd="0" presId="urn:microsoft.com/office/officeart/2005/8/layout/hierarchy4"/>
    <dgm:cxn modelId="{54D022F7-302E-214F-B00B-021F4E3483ED}" type="presParOf" srcId="{1F8C9FD1-0955-E241-8987-788BDADBA9B2}" destId="{9D4F3D24-5165-1D46-AD90-5576795D9665}" srcOrd="0" destOrd="0" presId="urn:microsoft.com/office/officeart/2005/8/layout/hierarchy4"/>
    <dgm:cxn modelId="{0CD9C474-BCD1-8846-BC40-C53754643640}" type="presParOf" srcId="{1F8C9FD1-0955-E241-8987-788BDADBA9B2}" destId="{47C13A9E-A128-E444-8D84-1053CBECCD60}" srcOrd="1" destOrd="0" presId="urn:microsoft.com/office/officeart/2005/8/layout/hierarchy4"/>
    <dgm:cxn modelId="{C853A31F-471D-BB4F-A2A8-D30483F473FE}" type="presParOf" srcId="{1F8C9FD1-0955-E241-8987-788BDADBA9B2}" destId="{E2E0B695-AA55-914F-9652-E51F058B9712}" srcOrd="2" destOrd="0" presId="urn:microsoft.com/office/officeart/2005/8/layout/hierarchy4"/>
    <dgm:cxn modelId="{1A8AFF99-D5C9-6543-B9EA-8EEE07F9198B}" type="presParOf" srcId="{E2E0B695-AA55-914F-9652-E51F058B9712}" destId="{31A99EF0-3130-0947-84BD-6002BF8B0F5C}" srcOrd="0" destOrd="0" presId="urn:microsoft.com/office/officeart/2005/8/layout/hierarchy4"/>
    <dgm:cxn modelId="{BE3CA6B4-CD93-3F42-BECA-5A11CEFCE332}" type="presParOf" srcId="{31A99EF0-3130-0947-84BD-6002BF8B0F5C}" destId="{D753BB9D-DF2D-584A-949E-70A80D26D13C}" srcOrd="0" destOrd="0" presId="urn:microsoft.com/office/officeart/2005/8/layout/hierarchy4"/>
    <dgm:cxn modelId="{FD67CA35-1172-154B-812C-D63E43B73EA1}" type="presParOf" srcId="{31A99EF0-3130-0947-84BD-6002BF8B0F5C}" destId="{7D243D57-38DF-B64A-ACD4-83ED2BEB8ED3}" srcOrd="1" destOrd="0" presId="urn:microsoft.com/office/officeart/2005/8/layout/hierarchy4"/>
    <dgm:cxn modelId="{9AA5F2F7-C0CB-4C4B-98E4-F1D904404CFA}" type="presParOf" srcId="{10EE3C03-FF95-0B48-A292-797EF8BF6884}" destId="{CFA1EEFB-322E-D740-88CC-3E78E6AB80B3}" srcOrd="3" destOrd="0" presId="urn:microsoft.com/office/officeart/2005/8/layout/hierarchy4"/>
    <dgm:cxn modelId="{75656106-8830-6E44-B562-B40987F91403}" type="presParOf" srcId="{10EE3C03-FF95-0B48-A292-797EF8BF6884}" destId="{5CA60B57-8794-454C-98DD-8A44F83650AE}" srcOrd="4" destOrd="0" presId="urn:microsoft.com/office/officeart/2005/8/layout/hierarchy4"/>
    <dgm:cxn modelId="{659572F6-C426-E243-A47F-F80F9788B90E}" type="presParOf" srcId="{5CA60B57-8794-454C-98DD-8A44F83650AE}" destId="{EFB7F294-08F6-B045-83B3-8AE9AD19D651}" srcOrd="0" destOrd="0" presId="urn:microsoft.com/office/officeart/2005/8/layout/hierarchy4"/>
    <dgm:cxn modelId="{3EC96285-C14C-A54D-B907-E0F4E46FE3EC}" type="presParOf" srcId="{5CA60B57-8794-454C-98DD-8A44F83650AE}" destId="{415BE11D-694B-D543-9A2D-EDEB8102FA26}" srcOrd="1" destOrd="0" presId="urn:microsoft.com/office/officeart/2005/8/layout/hierarchy4"/>
    <dgm:cxn modelId="{D890D11C-153E-1A47-A6D3-B50F157EA7B8}" type="presParOf" srcId="{10EE3C03-FF95-0B48-A292-797EF8BF6884}" destId="{A0D55F93-3340-7341-89EC-D86319A7D9A6}" srcOrd="5" destOrd="0" presId="urn:microsoft.com/office/officeart/2005/8/layout/hierarchy4"/>
    <dgm:cxn modelId="{1F62A161-A9C0-5246-BE18-98468645B463}" type="presParOf" srcId="{10EE3C03-FF95-0B48-A292-797EF8BF6884}" destId="{DFF85F4D-125E-7C49-A509-EE78A992F5B9}" srcOrd="6" destOrd="0" presId="urn:microsoft.com/office/officeart/2005/8/layout/hierarchy4"/>
    <dgm:cxn modelId="{9FE0AB08-D323-0A46-8DD1-9BFE0E893FC3}" type="presParOf" srcId="{DFF85F4D-125E-7C49-A509-EE78A992F5B9}" destId="{E6B94584-3288-0649-BD8B-2824EB7B6386}" srcOrd="0" destOrd="0" presId="urn:microsoft.com/office/officeart/2005/8/layout/hierarchy4"/>
    <dgm:cxn modelId="{A4E13BAF-F314-774F-8E4C-8350C45D3A04}" type="presParOf" srcId="{DFF85F4D-125E-7C49-A509-EE78A992F5B9}" destId="{1667AB7A-84B4-614C-B6BD-F67D1EC9C414}" srcOrd="1" destOrd="0" presId="urn:microsoft.com/office/officeart/2005/8/layout/hierarchy4"/>
    <dgm:cxn modelId="{8285EEA1-A662-CB41-9499-538390E193B3}" type="presParOf" srcId="{37899F7A-4CC8-4642-9F6B-DD2F754A4163}" destId="{10D8E389-1FB7-524A-8262-B33D6FEB8F2C}" srcOrd="1" destOrd="0" presId="urn:microsoft.com/office/officeart/2005/8/layout/hierarchy4"/>
    <dgm:cxn modelId="{DE2E94F7-4D8E-2641-B2CA-5457234B96FB}" type="presParOf" srcId="{37899F7A-4CC8-4642-9F6B-DD2F754A4163}" destId="{38A0166B-2614-974D-AEB1-3D945CC90747}" srcOrd="2" destOrd="0" presId="urn:microsoft.com/office/officeart/2005/8/layout/hierarchy4"/>
    <dgm:cxn modelId="{220EFA52-8D35-284C-B86F-AB71B0CEFAA2}" type="presParOf" srcId="{38A0166B-2614-974D-AEB1-3D945CC90747}" destId="{7C15F454-1D59-8E4E-BB2F-9D01E28E0CA1}" srcOrd="0" destOrd="0" presId="urn:microsoft.com/office/officeart/2005/8/layout/hierarchy4"/>
    <dgm:cxn modelId="{080BDCB6-3F6C-5247-BC24-B5BDCECF146C}" type="presParOf" srcId="{38A0166B-2614-974D-AEB1-3D945CC90747}" destId="{4E2F71E2-1BD9-F143-BF70-9A780F6E9C3F}" srcOrd="1" destOrd="0" presId="urn:microsoft.com/office/officeart/2005/8/layout/hierarchy4"/>
    <dgm:cxn modelId="{E132C92A-5FDA-CD4C-8C1B-34BEAE882AE8}" type="presParOf" srcId="{37899F7A-4CC8-4642-9F6B-DD2F754A4163}" destId="{839457FC-98FE-AE4B-A647-199E640D2E48}" srcOrd="3" destOrd="0" presId="urn:microsoft.com/office/officeart/2005/8/layout/hierarchy4"/>
    <dgm:cxn modelId="{A7F463A9-EC76-6B40-8844-4088DB52908E}" type="presParOf" srcId="{37899F7A-4CC8-4642-9F6B-DD2F754A4163}" destId="{394B1630-0313-EA48-831C-263BC0F81F1A}" srcOrd="4" destOrd="0" presId="urn:microsoft.com/office/officeart/2005/8/layout/hierarchy4"/>
    <dgm:cxn modelId="{4A96126C-7E7C-5B44-B129-17A68CA13EE8}" type="presParOf" srcId="{394B1630-0313-EA48-831C-263BC0F81F1A}" destId="{5BEF91DA-19E3-B444-8EE8-C80B38978EC6}" srcOrd="0" destOrd="0" presId="urn:microsoft.com/office/officeart/2005/8/layout/hierarchy4"/>
    <dgm:cxn modelId="{5E105EDD-5CE8-7F45-8DED-60179A7FB957}" type="presParOf" srcId="{394B1630-0313-EA48-831C-263BC0F81F1A}" destId="{398F2946-7BF7-9442-9B55-96462B3FE117}" srcOrd="1" destOrd="0" presId="urn:microsoft.com/office/officeart/2005/8/layout/hierarchy4"/>
    <dgm:cxn modelId="{3394D9DD-536D-1940-9244-2719683780E7}" type="presParOf" srcId="{37899F7A-4CC8-4642-9F6B-DD2F754A4163}" destId="{2061C228-C9B7-E44A-A989-7DC520771125}" srcOrd="5" destOrd="0" presId="urn:microsoft.com/office/officeart/2005/8/layout/hierarchy4"/>
    <dgm:cxn modelId="{81EA22B0-5D35-624D-8B12-99DE3DCAD5B3}" type="presParOf" srcId="{37899F7A-4CC8-4642-9F6B-DD2F754A4163}" destId="{503CFAE0-FF7D-B947-994D-97E4F351F44F}" srcOrd="6" destOrd="0" presId="urn:microsoft.com/office/officeart/2005/8/layout/hierarchy4"/>
    <dgm:cxn modelId="{F5E322DD-88D7-4846-97DC-52AC80A2A759}" type="presParOf" srcId="{503CFAE0-FF7D-B947-994D-97E4F351F44F}" destId="{5E930E91-F3E5-8348-94AB-DA5A48889F44}" srcOrd="0" destOrd="0" presId="urn:microsoft.com/office/officeart/2005/8/layout/hierarchy4"/>
    <dgm:cxn modelId="{96828C98-4041-7B47-875A-75DCE0C0469B}" type="presParOf" srcId="{503CFAE0-FF7D-B947-994D-97E4F351F44F}" destId="{6D81493B-F502-314A-807C-532BD23F2DA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B7054E-FF8D-4C32-B6CC-5E3EF159DA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19B20D0-DC56-452A-846F-931EC92318F7}">
      <dgm:prSet/>
      <dgm:spPr/>
      <dgm:t>
        <a:bodyPr/>
        <a:lstStyle/>
        <a:p>
          <a:r>
            <a:rPr lang="en-IN" b="1" i="0" dirty="0"/>
            <a:t>Responsive UI:</a:t>
          </a:r>
          <a:r>
            <a:rPr lang="en-IN" b="0" i="0" dirty="0"/>
            <a:t> Flutter ensures a consistent and responsive user interface.</a:t>
          </a:r>
          <a:endParaRPr lang="en-US" dirty="0"/>
        </a:p>
      </dgm:t>
    </dgm:pt>
    <dgm:pt modelId="{CF729B6D-E1D7-4C89-9E97-FE8E222DDF97}" type="parTrans" cxnId="{C269491D-1E56-4188-A24F-8F0BD9D0593D}">
      <dgm:prSet/>
      <dgm:spPr/>
      <dgm:t>
        <a:bodyPr/>
        <a:lstStyle/>
        <a:p>
          <a:endParaRPr lang="en-US"/>
        </a:p>
      </dgm:t>
    </dgm:pt>
    <dgm:pt modelId="{209A6421-8163-4665-96D8-6E7D1F33DBE3}" type="sibTrans" cxnId="{C269491D-1E56-4188-A24F-8F0BD9D0593D}">
      <dgm:prSet/>
      <dgm:spPr/>
      <dgm:t>
        <a:bodyPr/>
        <a:lstStyle/>
        <a:p>
          <a:endParaRPr lang="en-US"/>
        </a:p>
      </dgm:t>
    </dgm:pt>
    <dgm:pt modelId="{F6B2CB09-F93F-4013-81C5-979369328681}">
      <dgm:prSet/>
      <dgm:spPr/>
      <dgm:t>
        <a:bodyPr/>
        <a:lstStyle/>
        <a:p>
          <a:r>
            <a:rPr lang="en-IN" b="1" i="0" dirty="0"/>
            <a:t>Real-Time Updates:</a:t>
          </a:r>
          <a:r>
            <a:rPr lang="en-IN" b="0" i="0" dirty="0"/>
            <a:t> FCM and </a:t>
          </a:r>
          <a:r>
            <a:rPr lang="en-IN" b="0" i="0" dirty="0" err="1"/>
            <a:t>Firestore</a:t>
          </a:r>
          <a:r>
            <a:rPr lang="en-IN" b="0" i="0" dirty="0"/>
            <a:t> enable real-time updates for instant message delivery.</a:t>
          </a:r>
          <a:endParaRPr lang="en-US" dirty="0"/>
        </a:p>
      </dgm:t>
    </dgm:pt>
    <dgm:pt modelId="{E50B304E-A457-4C42-BC20-4BC3F65FC67A}" type="parTrans" cxnId="{E034E910-D1D9-498C-837C-5A18439B83DD}">
      <dgm:prSet/>
      <dgm:spPr/>
      <dgm:t>
        <a:bodyPr/>
        <a:lstStyle/>
        <a:p>
          <a:endParaRPr lang="en-US"/>
        </a:p>
      </dgm:t>
    </dgm:pt>
    <dgm:pt modelId="{644043D5-5166-45C4-8C6F-EFEAD3786DC6}" type="sibTrans" cxnId="{E034E910-D1D9-498C-837C-5A18439B83DD}">
      <dgm:prSet/>
      <dgm:spPr/>
      <dgm:t>
        <a:bodyPr/>
        <a:lstStyle/>
        <a:p>
          <a:endParaRPr lang="en-US"/>
        </a:p>
      </dgm:t>
    </dgm:pt>
    <dgm:pt modelId="{E628989E-5686-4770-B4DC-9863AD707143}">
      <dgm:prSet/>
      <dgm:spPr/>
      <dgm:t>
        <a:bodyPr/>
        <a:lstStyle/>
        <a:p>
          <a:r>
            <a:rPr lang="en-IN" b="1" i="0" dirty="0"/>
            <a:t>User Authentication:</a:t>
          </a:r>
          <a:r>
            <a:rPr lang="en-IN" b="0" i="0" dirty="0"/>
            <a:t> Firebase Authentication secures user accounts and access.</a:t>
          </a:r>
          <a:endParaRPr lang="en-US" dirty="0"/>
        </a:p>
      </dgm:t>
    </dgm:pt>
    <dgm:pt modelId="{D34EDEFF-9ED8-4823-B784-4E551B4B722E}" type="parTrans" cxnId="{06A992FD-99EE-447A-BBDD-EC36405DAEE6}">
      <dgm:prSet/>
      <dgm:spPr/>
      <dgm:t>
        <a:bodyPr/>
        <a:lstStyle/>
        <a:p>
          <a:endParaRPr lang="en-US"/>
        </a:p>
      </dgm:t>
    </dgm:pt>
    <dgm:pt modelId="{B938065C-CCCA-42D3-8BEF-1A033EE87F24}" type="sibTrans" cxnId="{06A992FD-99EE-447A-BBDD-EC36405DAEE6}">
      <dgm:prSet/>
      <dgm:spPr/>
      <dgm:t>
        <a:bodyPr/>
        <a:lstStyle/>
        <a:p>
          <a:endParaRPr lang="en-US"/>
        </a:p>
      </dgm:t>
    </dgm:pt>
    <dgm:pt modelId="{1218415A-E2FA-48E7-9E75-D2FF77A11802}">
      <dgm:prSet/>
      <dgm:spPr/>
      <dgm:t>
        <a:bodyPr/>
        <a:lstStyle/>
        <a:p>
          <a:r>
            <a:rPr lang="en-IN" b="1" i="0" dirty="0"/>
            <a:t>Data Security:</a:t>
          </a:r>
          <a:r>
            <a:rPr lang="en-IN" b="0" i="0" dirty="0"/>
            <a:t> Firebase services provide built-in security features, including encryption and secure connections.</a:t>
          </a:r>
          <a:endParaRPr lang="en-US" dirty="0"/>
        </a:p>
      </dgm:t>
    </dgm:pt>
    <dgm:pt modelId="{56BA70C2-BBB5-4A48-9928-166F2B5B38FF}" type="parTrans" cxnId="{D5DEA579-3B1D-490B-BDD2-5539D08BB960}">
      <dgm:prSet/>
      <dgm:spPr/>
      <dgm:t>
        <a:bodyPr/>
        <a:lstStyle/>
        <a:p>
          <a:endParaRPr lang="en-US"/>
        </a:p>
      </dgm:t>
    </dgm:pt>
    <dgm:pt modelId="{30FDE905-E5F3-4CEE-99D6-04A5F4E92DCB}" type="sibTrans" cxnId="{D5DEA579-3B1D-490B-BDD2-5539D08BB960}">
      <dgm:prSet/>
      <dgm:spPr/>
      <dgm:t>
        <a:bodyPr/>
        <a:lstStyle/>
        <a:p>
          <a:endParaRPr lang="en-US"/>
        </a:p>
      </dgm:t>
    </dgm:pt>
    <dgm:pt modelId="{E48E7E09-1FB8-4423-96B9-34EA5CE3780F}" type="pres">
      <dgm:prSet presAssocID="{E8B7054E-FF8D-4C32-B6CC-5E3EF159DA1B}" presName="root" presStyleCnt="0">
        <dgm:presLayoutVars>
          <dgm:dir/>
          <dgm:resizeHandles val="exact"/>
        </dgm:presLayoutVars>
      </dgm:prSet>
      <dgm:spPr/>
    </dgm:pt>
    <dgm:pt modelId="{E5C57B55-4126-4022-931D-094C0FA7B7C9}" type="pres">
      <dgm:prSet presAssocID="{119B20D0-DC56-452A-846F-931EC92318F7}" presName="compNode" presStyleCnt="0"/>
      <dgm:spPr/>
    </dgm:pt>
    <dgm:pt modelId="{4D793784-0220-4B8C-8709-2DB23D547CDA}" type="pres">
      <dgm:prSet presAssocID="{119B20D0-DC56-452A-846F-931EC92318F7}" presName="bgRect" presStyleLbl="bgShp" presStyleIdx="0" presStyleCnt="4"/>
      <dgm:spPr/>
    </dgm:pt>
    <dgm:pt modelId="{D4FB3669-701F-430E-952E-E20EDC4C70C1}" type="pres">
      <dgm:prSet presAssocID="{119B20D0-DC56-452A-846F-931EC92318F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A87CA71-43EB-4DBC-8813-D839A7696776}" type="pres">
      <dgm:prSet presAssocID="{119B20D0-DC56-452A-846F-931EC92318F7}" presName="spaceRect" presStyleCnt="0"/>
      <dgm:spPr/>
    </dgm:pt>
    <dgm:pt modelId="{66069212-268E-475B-9311-F41A03DDB05D}" type="pres">
      <dgm:prSet presAssocID="{119B20D0-DC56-452A-846F-931EC92318F7}" presName="parTx" presStyleLbl="revTx" presStyleIdx="0" presStyleCnt="4">
        <dgm:presLayoutVars>
          <dgm:chMax val="0"/>
          <dgm:chPref val="0"/>
        </dgm:presLayoutVars>
      </dgm:prSet>
      <dgm:spPr/>
    </dgm:pt>
    <dgm:pt modelId="{4F6CC9EE-1DCF-41E3-88F5-A68311BEE69C}" type="pres">
      <dgm:prSet presAssocID="{209A6421-8163-4665-96D8-6E7D1F33DBE3}" presName="sibTrans" presStyleCnt="0"/>
      <dgm:spPr/>
    </dgm:pt>
    <dgm:pt modelId="{A4975520-E16A-4749-8058-15052729FAAF}" type="pres">
      <dgm:prSet presAssocID="{F6B2CB09-F93F-4013-81C5-979369328681}" presName="compNode" presStyleCnt="0"/>
      <dgm:spPr/>
    </dgm:pt>
    <dgm:pt modelId="{B0068041-12D1-4FCE-B7C3-BA2926399D82}" type="pres">
      <dgm:prSet presAssocID="{F6B2CB09-F93F-4013-81C5-979369328681}" presName="bgRect" presStyleLbl="bgShp" presStyleIdx="1" presStyleCnt="4"/>
      <dgm:spPr/>
    </dgm:pt>
    <dgm:pt modelId="{CD981C2C-AD05-4C04-A240-CA486B649756}" type="pres">
      <dgm:prSet presAssocID="{F6B2CB09-F93F-4013-81C5-9793693286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DB3DF0E-E7A3-47CD-84EB-7E843D0D115D}" type="pres">
      <dgm:prSet presAssocID="{F6B2CB09-F93F-4013-81C5-979369328681}" presName="spaceRect" presStyleCnt="0"/>
      <dgm:spPr/>
    </dgm:pt>
    <dgm:pt modelId="{6C7D184A-E388-42D1-82FA-3E3888F701A3}" type="pres">
      <dgm:prSet presAssocID="{F6B2CB09-F93F-4013-81C5-979369328681}" presName="parTx" presStyleLbl="revTx" presStyleIdx="1" presStyleCnt="4">
        <dgm:presLayoutVars>
          <dgm:chMax val="0"/>
          <dgm:chPref val="0"/>
        </dgm:presLayoutVars>
      </dgm:prSet>
      <dgm:spPr/>
    </dgm:pt>
    <dgm:pt modelId="{1230D086-4A66-4B94-B24B-7EE58904980F}" type="pres">
      <dgm:prSet presAssocID="{644043D5-5166-45C4-8C6F-EFEAD3786DC6}" presName="sibTrans" presStyleCnt="0"/>
      <dgm:spPr/>
    </dgm:pt>
    <dgm:pt modelId="{2ACFA98C-CE16-4D3F-9149-5FCC222649C3}" type="pres">
      <dgm:prSet presAssocID="{E628989E-5686-4770-B4DC-9863AD707143}" presName="compNode" presStyleCnt="0"/>
      <dgm:spPr/>
    </dgm:pt>
    <dgm:pt modelId="{838034FE-2BCE-4F95-905C-B8F71560FB7B}" type="pres">
      <dgm:prSet presAssocID="{E628989E-5686-4770-B4DC-9863AD707143}" presName="bgRect" presStyleLbl="bgShp" presStyleIdx="2" presStyleCnt="4"/>
      <dgm:spPr/>
    </dgm:pt>
    <dgm:pt modelId="{D7BBF6D2-096E-4584-8C95-9B4F40E0B73F}" type="pres">
      <dgm:prSet presAssocID="{E628989E-5686-4770-B4DC-9863AD7071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C4ED6F14-B76E-483D-9A99-4EB33208B9C4}" type="pres">
      <dgm:prSet presAssocID="{E628989E-5686-4770-B4DC-9863AD707143}" presName="spaceRect" presStyleCnt="0"/>
      <dgm:spPr/>
    </dgm:pt>
    <dgm:pt modelId="{8B62CB79-56D3-4B7D-ABA2-8E85929538A4}" type="pres">
      <dgm:prSet presAssocID="{E628989E-5686-4770-B4DC-9863AD707143}" presName="parTx" presStyleLbl="revTx" presStyleIdx="2" presStyleCnt="4">
        <dgm:presLayoutVars>
          <dgm:chMax val="0"/>
          <dgm:chPref val="0"/>
        </dgm:presLayoutVars>
      </dgm:prSet>
      <dgm:spPr/>
    </dgm:pt>
    <dgm:pt modelId="{241852FD-B41C-4173-AD9A-E0A30F49AEF5}" type="pres">
      <dgm:prSet presAssocID="{B938065C-CCCA-42D3-8BEF-1A033EE87F24}" presName="sibTrans" presStyleCnt="0"/>
      <dgm:spPr/>
    </dgm:pt>
    <dgm:pt modelId="{FBD17AB1-19BC-4519-8D21-55D427A5997A}" type="pres">
      <dgm:prSet presAssocID="{1218415A-E2FA-48E7-9E75-D2FF77A11802}" presName="compNode" presStyleCnt="0"/>
      <dgm:spPr/>
    </dgm:pt>
    <dgm:pt modelId="{4C909262-0A8E-4D4F-AD50-C54CF27F1148}" type="pres">
      <dgm:prSet presAssocID="{1218415A-E2FA-48E7-9E75-D2FF77A11802}" presName="bgRect" presStyleLbl="bgShp" presStyleIdx="3" presStyleCnt="4"/>
      <dgm:spPr/>
    </dgm:pt>
    <dgm:pt modelId="{27E1F2E5-B73F-46A6-93C7-F88A17AA0AE8}" type="pres">
      <dgm:prSet presAssocID="{1218415A-E2FA-48E7-9E75-D2FF77A118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98B8B7C-6460-4DC9-89F2-F8A57211F14B}" type="pres">
      <dgm:prSet presAssocID="{1218415A-E2FA-48E7-9E75-D2FF77A11802}" presName="spaceRect" presStyleCnt="0"/>
      <dgm:spPr/>
    </dgm:pt>
    <dgm:pt modelId="{11E5CF4D-0E79-4082-8DE9-68948809B4F1}" type="pres">
      <dgm:prSet presAssocID="{1218415A-E2FA-48E7-9E75-D2FF77A1180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73D5D08-CD06-4DA4-8148-DA4F716ED0A9}" type="presOf" srcId="{E628989E-5686-4770-B4DC-9863AD707143}" destId="{8B62CB79-56D3-4B7D-ABA2-8E85929538A4}" srcOrd="0" destOrd="0" presId="urn:microsoft.com/office/officeart/2018/2/layout/IconVerticalSolidList"/>
    <dgm:cxn modelId="{E034E910-D1D9-498C-837C-5A18439B83DD}" srcId="{E8B7054E-FF8D-4C32-B6CC-5E3EF159DA1B}" destId="{F6B2CB09-F93F-4013-81C5-979369328681}" srcOrd="1" destOrd="0" parTransId="{E50B304E-A457-4C42-BC20-4BC3F65FC67A}" sibTransId="{644043D5-5166-45C4-8C6F-EFEAD3786DC6}"/>
    <dgm:cxn modelId="{C269491D-1E56-4188-A24F-8F0BD9D0593D}" srcId="{E8B7054E-FF8D-4C32-B6CC-5E3EF159DA1B}" destId="{119B20D0-DC56-452A-846F-931EC92318F7}" srcOrd="0" destOrd="0" parTransId="{CF729B6D-E1D7-4C89-9E97-FE8E222DDF97}" sibTransId="{209A6421-8163-4665-96D8-6E7D1F33DBE3}"/>
    <dgm:cxn modelId="{070F2F2B-6D89-45C9-A807-39557E955319}" type="presOf" srcId="{1218415A-E2FA-48E7-9E75-D2FF77A11802}" destId="{11E5CF4D-0E79-4082-8DE9-68948809B4F1}" srcOrd="0" destOrd="0" presId="urn:microsoft.com/office/officeart/2018/2/layout/IconVerticalSolidList"/>
    <dgm:cxn modelId="{2FB89257-C1D1-4C1A-9898-D319CBFCB5F1}" type="presOf" srcId="{E8B7054E-FF8D-4C32-B6CC-5E3EF159DA1B}" destId="{E48E7E09-1FB8-4423-96B9-34EA5CE3780F}" srcOrd="0" destOrd="0" presId="urn:microsoft.com/office/officeart/2018/2/layout/IconVerticalSolidList"/>
    <dgm:cxn modelId="{D5DEA579-3B1D-490B-BDD2-5539D08BB960}" srcId="{E8B7054E-FF8D-4C32-B6CC-5E3EF159DA1B}" destId="{1218415A-E2FA-48E7-9E75-D2FF77A11802}" srcOrd="3" destOrd="0" parTransId="{56BA70C2-BBB5-4A48-9928-166F2B5B38FF}" sibTransId="{30FDE905-E5F3-4CEE-99D6-04A5F4E92DCB}"/>
    <dgm:cxn modelId="{21C554A1-352A-4201-A9FA-C071CFE07CF7}" type="presOf" srcId="{F6B2CB09-F93F-4013-81C5-979369328681}" destId="{6C7D184A-E388-42D1-82FA-3E3888F701A3}" srcOrd="0" destOrd="0" presId="urn:microsoft.com/office/officeart/2018/2/layout/IconVerticalSolidList"/>
    <dgm:cxn modelId="{38AB70EB-8794-43C2-A40D-A55D94F83D7F}" type="presOf" srcId="{119B20D0-DC56-452A-846F-931EC92318F7}" destId="{66069212-268E-475B-9311-F41A03DDB05D}" srcOrd="0" destOrd="0" presId="urn:microsoft.com/office/officeart/2018/2/layout/IconVerticalSolidList"/>
    <dgm:cxn modelId="{06A992FD-99EE-447A-BBDD-EC36405DAEE6}" srcId="{E8B7054E-FF8D-4C32-B6CC-5E3EF159DA1B}" destId="{E628989E-5686-4770-B4DC-9863AD707143}" srcOrd="2" destOrd="0" parTransId="{D34EDEFF-9ED8-4823-B784-4E551B4B722E}" sibTransId="{B938065C-CCCA-42D3-8BEF-1A033EE87F24}"/>
    <dgm:cxn modelId="{2D0BC10C-92E1-481B-8889-A90A0E37FF10}" type="presParOf" srcId="{E48E7E09-1FB8-4423-96B9-34EA5CE3780F}" destId="{E5C57B55-4126-4022-931D-094C0FA7B7C9}" srcOrd="0" destOrd="0" presId="urn:microsoft.com/office/officeart/2018/2/layout/IconVerticalSolidList"/>
    <dgm:cxn modelId="{19F13E30-B512-42B0-8980-3407BBC3E853}" type="presParOf" srcId="{E5C57B55-4126-4022-931D-094C0FA7B7C9}" destId="{4D793784-0220-4B8C-8709-2DB23D547CDA}" srcOrd="0" destOrd="0" presId="urn:microsoft.com/office/officeart/2018/2/layout/IconVerticalSolidList"/>
    <dgm:cxn modelId="{EFD700A8-3C80-41CA-8C48-B4DA61579C44}" type="presParOf" srcId="{E5C57B55-4126-4022-931D-094C0FA7B7C9}" destId="{D4FB3669-701F-430E-952E-E20EDC4C70C1}" srcOrd="1" destOrd="0" presId="urn:microsoft.com/office/officeart/2018/2/layout/IconVerticalSolidList"/>
    <dgm:cxn modelId="{B38507FC-FC60-44D0-AB4C-0C0983C9CB47}" type="presParOf" srcId="{E5C57B55-4126-4022-931D-094C0FA7B7C9}" destId="{FA87CA71-43EB-4DBC-8813-D839A7696776}" srcOrd="2" destOrd="0" presId="urn:microsoft.com/office/officeart/2018/2/layout/IconVerticalSolidList"/>
    <dgm:cxn modelId="{C43CF5A3-0F42-4DFE-8A3B-90DE96068EDA}" type="presParOf" srcId="{E5C57B55-4126-4022-931D-094C0FA7B7C9}" destId="{66069212-268E-475B-9311-F41A03DDB05D}" srcOrd="3" destOrd="0" presId="urn:microsoft.com/office/officeart/2018/2/layout/IconVerticalSolidList"/>
    <dgm:cxn modelId="{AFD6DED6-140E-47F4-A9A9-F0481925414E}" type="presParOf" srcId="{E48E7E09-1FB8-4423-96B9-34EA5CE3780F}" destId="{4F6CC9EE-1DCF-41E3-88F5-A68311BEE69C}" srcOrd="1" destOrd="0" presId="urn:microsoft.com/office/officeart/2018/2/layout/IconVerticalSolidList"/>
    <dgm:cxn modelId="{922A16AD-8F0B-4FE4-BA06-81704376E5A0}" type="presParOf" srcId="{E48E7E09-1FB8-4423-96B9-34EA5CE3780F}" destId="{A4975520-E16A-4749-8058-15052729FAAF}" srcOrd="2" destOrd="0" presId="urn:microsoft.com/office/officeart/2018/2/layout/IconVerticalSolidList"/>
    <dgm:cxn modelId="{6E008503-4BCC-4933-B731-BFE27336D89B}" type="presParOf" srcId="{A4975520-E16A-4749-8058-15052729FAAF}" destId="{B0068041-12D1-4FCE-B7C3-BA2926399D82}" srcOrd="0" destOrd="0" presId="urn:microsoft.com/office/officeart/2018/2/layout/IconVerticalSolidList"/>
    <dgm:cxn modelId="{D56F1F4D-1E9C-4274-A6C8-FD3B5E53604F}" type="presParOf" srcId="{A4975520-E16A-4749-8058-15052729FAAF}" destId="{CD981C2C-AD05-4C04-A240-CA486B649756}" srcOrd="1" destOrd="0" presId="urn:microsoft.com/office/officeart/2018/2/layout/IconVerticalSolidList"/>
    <dgm:cxn modelId="{A205F5D0-B097-4C3B-8FE2-57F2DBBE0868}" type="presParOf" srcId="{A4975520-E16A-4749-8058-15052729FAAF}" destId="{ADB3DF0E-E7A3-47CD-84EB-7E843D0D115D}" srcOrd="2" destOrd="0" presId="urn:microsoft.com/office/officeart/2018/2/layout/IconVerticalSolidList"/>
    <dgm:cxn modelId="{0DDA423D-CFE3-4F91-ADFC-98587B1E7A07}" type="presParOf" srcId="{A4975520-E16A-4749-8058-15052729FAAF}" destId="{6C7D184A-E388-42D1-82FA-3E3888F701A3}" srcOrd="3" destOrd="0" presId="urn:microsoft.com/office/officeart/2018/2/layout/IconVerticalSolidList"/>
    <dgm:cxn modelId="{994ABFD6-7B68-42EC-A3A5-A24E2692608E}" type="presParOf" srcId="{E48E7E09-1FB8-4423-96B9-34EA5CE3780F}" destId="{1230D086-4A66-4B94-B24B-7EE58904980F}" srcOrd="3" destOrd="0" presId="urn:microsoft.com/office/officeart/2018/2/layout/IconVerticalSolidList"/>
    <dgm:cxn modelId="{E786685E-E2BF-419A-81AD-D9BD4ABD5A87}" type="presParOf" srcId="{E48E7E09-1FB8-4423-96B9-34EA5CE3780F}" destId="{2ACFA98C-CE16-4D3F-9149-5FCC222649C3}" srcOrd="4" destOrd="0" presId="urn:microsoft.com/office/officeart/2018/2/layout/IconVerticalSolidList"/>
    <dgm:cxn modelId="{2AE3E0D3-FFF3-47E2-8E04-B998E1335E98}" type="presParOf" srcId="{2ACFA98C-CE16-4D3F-9149-5FCC222649C3}" destId="{838034FE-2BCE-4F95-905C-B8F71560FB7B}" srcOrd="0" destOrd="0" presId="urn:microsoft.com/office/officeart/2018/2/layout/IconVerticalSolidList"/>
    <dgm:cxn modelId="{889CC72F-F8B8-4471-A539-3A5FD5D9D589}" type="presParOf" srcId="{2ACFA98C-CE16-4D3F-9149-5FCC222649C3}" destId="{D7BBF6D2-096E-4584-8C95-9B4F40E0B73F}" srcOrd="1" destOrd="0" presId="urn:microsoft.com/office/officeart/2018/2/layout/IconVerticalSolidList"/>
    <dgm:cxn modelId="{1AEBAD7F-807F-4CE5-8EA8-FB1EF78A9F9B}" type="presParOf" srcId="{2ACFA98C-CE16-4D3F-9149-5FCC222649C3}" destId="{C4ED6F14-B76E-483D-9A99-4EB33208B9C4}" srcOrd="2" destOrd="0" presId="urn:microsoft.com/office/officeart/2018/2/layout/IconVerticalSolidList"/>
    <dgm:cxn modelId="{0966879B-60F8-4A02-B957-D98C71AFA538}" type="presParOf" srcId="{2ACFA98C-CE16-4D3F-9149-5FCC222649C3}" destId="{8B62CB79-56D3-4B7D-ABA2-8E85929538A4}" srcOrd="3" destOrd="0" presId="urn:microsoft.com/office/officeart/2018/2/layout/IconVerticalSolidList"/>
    <dgm:cxn modelId="{A4E29E23-7393-4021-ACD9-6D360A757401}" type="presParOf" srcId="{E48E7E09-1FB8-4423-96B9-34EA5CE3780F}" destId="{241852FD-B41C-4173-AD9A-E0A30F49AEF5}" srcOrd="5" destOrd="0" presId="urn:microsoft.com/office/officeart/2018/2/layout/IconVerticalSolidList"/>
    <dgm:cxn modelId="{EDA5CBDC-22F6-47B1-A1B5-3C8EE6B5B12E}" type="presParOf" srcId="{E48E7E09-1FB8-4423-96B9-34EA5CE3780F}" destId="{FBD17AB1-19BC-4519-8D21-55D427A5997A}" srcOrd="6" destOrd="0" presId="urn:microsoft.com/office/officeart/2018/2/layout/IconVerticalSolidList"/>
    <dgm:cxn modelId="{E8A87B46-F682-4DCF-B22D-F60D61F1A98D}" type="presParOf" srcId="{FBD17AB1-19BC-4519-8D21-55D427A5997A}" destId="{4C909262-0A8E-4D4F-AD50-C54CF27F1148}" srcOrd="0" destOrd="0" presId="urn:microsoft.com/office/officeart/2018/2/layout/IconVerticalSolidList"/>
    <dgm:cxn modelId="{4D971825-3639-4C17-8133-341F46A35184}" type="presParOf" srcId="{FBD17AB1-19BC-4519-8D21-55D427A5997A}" destId="{27E1F2E5-B73F-46A6-93C7-F88A17AA0AE8}" srcOrd="1" destOrd="0" presId="urn:microsoft.com/office/officeart/2018/2/layout/IconVerticalSolidList"/>
    <dgm:cxn modelId="{B6CDB5D3-53C0-4672-94AE-8E27A65CF0C3}" type="presParOf" srcId="{FBD17AB1-19BC-4519-8D21-55D427A5997A}" destId="{898B8B7C-6460-4DC9-89F2-F8A57211F14B}" srcOrd="2" destOrd="0" presId="urn:microsoft.com/office/officeart/2018/2/layout/IconVerticalSolidList"/>
    <dgm:cxn modelId="{BA77087B-810C-42ED-9694-71FD213E557F}" type="presParOf" srcId="{FBD17AB1-19BC-4519-8D21-55D427A5997A}" destId="{11E5CF4D-0E79-4082-8DE9-68948809B4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09C2F-5B13-4E35-98B6-A6C43267F709}">
      <dsp:nvSpPr>
        <dsp:cNvPr id="0" name=""/>
        <dsp:cNvSpPr/>
      </dsp:nvSpPr>
      <dsp:spPr>
        <a:xfrm>
          <a:off x="1322" y="81131"/>
          <a:ext cx="4640570" cy="29467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17FE8-64A0-402A-ACD0-977363506712}">
      <dsp:nvSpPr>
        <dsp:cNvPr id="0" name=""/>
        <dsp:cNvSpPr/>
      </dsp:nvSpPr>
      <dsp:spPr>
        <a:xfrm>
          <a:off x="516940" y="570969"/>
          <a:ext cx="4640570" cy="294676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"Chatterbox" revolutionizes communication with Flutter, offering a seamless experience on iOS and Android.</a:t>
          </a:r>
          <a:endParaRPr lang="en-US" sz="2500" kern="1200" dirty="0"/>
        </a:p>
      </dsp:txBody>
      <dsp:txXfrm>
        <a:off x="603248" y="657277"/>
        <a:ext cx="4467954" cy="2774145"/>
      </dsp:txXfrm>
    </dsp:sp>
    <dsp:sp modelId="{75520A99-5B97-41C0-8D03-CDB109EA4DBD}">
      <dsp:nvSpPr>
        <dsp:cNvPr id="0" name=""/>
        <dsp:cNvSpPr/>
      </dsp:nvSpPr>
      <dsp:spPr>
        <a:xfrm>
          <a:off x="5673129" y="81131"/>
          <a:ext cx="4640570" cy="29467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C321A-AF78-4A87-9BE9-EE8DCD7680C9}">
      <dsp:nvSpPr>
        <dsp:cNvPr id="0" name=""/>
        <dsp:cNvSpPr/>
      </dsp:nvSpPr>
      <dsp:spPr>
        <a:xfrm>
          <a:off x="6188748" y="570969"/>
          <a:ext cx="4640570" cy="294676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Intuitive design, vibrant interface for user-friendliness. Flutter integration ensures consistent performance, enhancing the user experience.</a:t>
          </a:r>
          <a:endParaRPr lang="en-US" sz="2500" kern="1200" dirty="0"/>
        </a:p>
      </dsp:txBody>
      <dsp:txXfrm>
        <a:off x="6275056" y="657277"/>
        <a:ext cx="4467954" cy="2774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8DE5E-16FB-4D82-8BF3-FE55AA762023}">
      <dsp:nvSpPr>
        <dsp:cNvPr id="0" name=""/>
        <dsp:cNvSpPr/>
      </dsp:nvSpPr>
      <dsp:spPr>
        <a:xfrm>
          <a:off x="621765" y="310617"/>
          <a:ext cx="664453" cy="664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E2A8-7499-431B-AD2F-0F04A83A5875}">
      <dsp:nvSpPr>
        <dsp:cNvPr id="0" name=""/>
        <dsp:cNvSpPr/>
      </dsp:nvSpPr>
      <dsp:spPr>
        <a:xfrm>
          <a:off x="4773" y="1103108"/>
          <a:ext cx="1898437" cy="373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/>
            <a:t>Client-Server Model:</a:t>
          </a:r>
          <a:endParaRPr lang="en-US" sz="1400" kern="1200"/>
        </a:p>
      </dsp:txBody>
      <dsp:txXfrm>
        <a:off x="4773" y="1103108"/>
        <a:ext cx="1898437" cy="373754"/>
      </dsp:txXfrm>
    </dsp:sp>
    <dsp:sp modelId="{F2AC345B-557C-4BA1-9CDC-CE3B06FFA473}">
      <dsp:nvSpPr>
        <dsp:cNvPr id="0" name=""/>
        <dsp:cNvSpPr/>
      </dsp:nvSpPr>
      <dsp:spPr>
        <a:xfrm>
          <a:off x="4773" y="1715242"/>
          <a:ext cx="1898437" cy="1751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Chatterbox follows a classic client-server architecture.</a:t>
          </a: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The client is the Flutter-based mobile app, and the server manages communication and data.</a:t>
          </a:r>
          <a:endParaRPr lang="en-US" sz="1400" kern="1200" dirty="0"/>
        </a:p>
      </dsp:txBody>
      <dsp:txXfrm>
        <a:off x="4773" y="1715242"/>
        <a:ext cx="1898437" cy="1751829"/>
      </dsp:txXfrm>
    </dsp:sp>
    <dsp:sp modelId="{306E9448-3F84-46E7-A184-C38749126718}">
      <dsp:nvSpPr>
        <dsp:cNvPr id="0" name=""/>
        <dsp:cNvSpPr/>
      </dsp:nvSpPr>
      <dsp:spPr>
        <a:xfrm>
          <a:off x="2852429" y="310617"/>
          <a:ext cx="664453" cy="664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B9C53-DE35-4B9D-8463-B5EC7036210A}">
      <dsp:nvSpPr>
        <dsp:cNvPr id="0" name=""/>
        <dsp:cNvSpPr/>
      </dsp:nvSpPr>
      <dsp:spPr>
        <a:xfrm>
          <a:off x="2235437" y="1103108"/>
          <a:ext cx="1898437" cy="373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/>
            <a:t>Firebase Cloud Messaging (FCM):</a:t>
          </a:r>
          <a:endParaRPr lang="en-US" sz="1400" kern="1200"/>
        </a:p>
      </dsp:txBody>
      <dsp:txXfrm>
        <a:off x="2235437" y="1103108"/>
        <a:ext cx="1898437" cy="373754"/>
      </dsp:txXfrm>
    </dsp:sp>
    <dsp:sp modelId="{25D9DECC-C57E-4B27-9F90-CE0EA5D1AF4E}">
      <dsp:nvSpPr>
        <dsp:cNvPr id="0" name=""/>
        <dsp:cNvSpPr/>
      </dsp:nvSpPr>
      <dsp:spPr>
        <a:xfrm>
          <a:off x="2235437" y="1715242"/>
          <a:ext cx="1898437" cy="1751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FCM is integrated for real-time push notifications.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Ensures users are promptly notified of new messages, even when the app is in the background.</a:t>
          </a:r>
          <a:endParaRPr lang="en-US" sz="1400" kern="1200" dirty="0"/>
        </a:p>
      </dsp:txBody>
      <dsp:txXfrm>
        <a:off x="2235437" y="1715242"/>
        <a:ext cx="1898437" cy="1751829"/>
      </dsp:txXfrm>
    </dsp:sp>
    <dsp:sp modelId="{B60B6E90-437B-4BEF-9F44-DF581825B1FB}">
      <dsp:nvSpPr>
        <dsp:cNvPr id="0" name=""/>
        <dsp:cNvSpPr/>
      </dsp:nvSpPr>
      <dsp:spPr>
        <a:xfrm>
          <a:off x="5083093" y="310617"/>
          <a:ext cx="664453" cy="664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258D9-91C8-4EA9-B1C1-7EA3DF7CA187}">
      <dsp:nvSpPr>
        <dsp:cNvPr id="0" name=""/>
        <dsp:cNvSpPr/>
      </dsp:nvSpPr>
      <dsp:spPr>
        <a:xfrm>
          <a:off x="4466101" y="1103108"/>
          <a:ext cx="1898437" cy="373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/>
            <a:t>Firestore Database:</a:t>
          </a:r>
          <a:endParaRPr lang="en-US" sz="1400" kern="1200"/>
        </a:p>
      </dsp:txBody>
      <dsp:txXfrm>
        <a:off x="4466101" y="1103108"/>
        <a:ext cx="1898437" cy="373754"/>
      </dsp:txXfrm>
    </dsp:sp>
    <dsp:sp modelId="{2632F130-07D3-47B2-ABA8-4E8D34051215}">
      <dsp:nvSpPr>
        <dsp:cNvPr id="0" name=""/>
        <dsp:cNvSpPr/>
      </dsp:nvSpPr>
      <dsp:spPr>
        <a:xfrm>
          <a:off x="4466101" y="1715242"/>
          <a:ext cx="1898437" cy="1751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Firestore, a NoSQL database, stores user profiles, chat messages, and other relevant data.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Provides a scalable and flexible data structure.</a:t>
          </a:r>
          <a:endParaRPr lang="en-US" sz="1400" kern="1200"/>
        </a:p>
      </dsp:txBody>
      <dsp:txXfrm>
        <a:off x="4466101" y="1715242"/>
        <a:ext cx="1898437" cy="1751829"/>
      </dsp:txXfrm>
    </dsp:sp>
    <dsp:sp modelId="{FE456098-E266-4740-86D9-DF4CAC11F701}">
      <dsp:nvSpPr>
        <dsp:cNvPr id="0" name=""/>
        <dsp:cNvSpPr/>
      </dsp:nvSpPr>
      <dsp:spPr>
        <a:xfrm>
          <a:off x="7313758" y="310617"/>
          <a:ext cx="664453" cy="6644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4E1F9-13B5-4CEA-B2E2-52C3B315A29B}">
      <dsp:nvSpPr>
        <dsp:cNvPr id="0" name=""/>
        <dsp:cNvSpPr/>
      </dsp:nvSpPr>
      <dsp:spPr>
        <a:xfrm>
          <a:off x="6696765" y="1103108"/>
          <a:ext cx="1898437" cy="373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/>
            <a:t>REST API:</a:t>
          </a:r>
          <a:endParaRPr lang="en-US" sz="1400" kern="1200"/>
        </a:p>
      </dsp:txBody>
      <dsp:txXfrm>
        <a:off x="6696765" y="1103108"/>
        <a:ext cx="1898437" cy="373754"/>
      </dsp:txXfrm>
    </dsp:sp>
    <dsp:sp modelId="{3150B775-119B-4BC1-B162-3DDDC8D18163}">
      <dsp:nvSpPr>
        <dsp:cNvPr id="0" name=""/>
        <dsp:cNvSpPr/>
      </dsp:nvSpPr>
      <dsp:spPr>
        <a:xfrm>
          <a:off x="6696765" y="1715242"/>
          <a:ext cx="1898437" cy="1751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RESTful APIs facilitate communication between the Flutter app and the server.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Handles actions like sending and receiving messages, retrieving chat history, and managing user profiles.</a:t>
          </a:r>
          <a:endParaRPr lang="en-US" sz="1400" kern="1200"/>
        </a:p>
      </dsp:txBody>
      <dsp:txXfrm>
        <a:off x="6696765" y="1715242"/>
        <a:ext cx="1898437" cy="1751829"/>
      </dsp:txXfrm>
    </dsp:sp>
    <dsp:sp modelId="{AB1E7A7D-4E84-4F25-9CA2-AC853A94F6B8}">
      <dsp:nvSpPr>
        <dsp:cNvPr id="0" name=""/>
        <dsp:cNvSpPr/>
      </dsp:nvSpPr>
      <dsp:spPr>
        <a:xfrm>
          <a:off x="9544422" y="310617"/>
          <a:ext cx="664453" cy="664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EC83C-80C8-43B1-83CD-DF22A9CCD15B}">
      <dsp:nvSpPr>
        <dsp:cNvPr id="0" name=""/>
        <dsp:cNvSpPr/>
      </dsp:nvSpPr>
      <dsp:spPr>
        <a:xfrm>
          <a:off x="8927429" y="1103108"/>
          <a:ext cx="1898437" cy="373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/>
            <a:t>Firebase Authentication:</a:t>
          </a:r>
          <a:endParaRPr lang="en-US" sz="1400" kern="1200"/>
        </a:p>
      </dsp:txBody>
      <dsp:txXfrm>
        <a:off x="8927429" y="1103108"/>
        <a:ext cx="1898437" cy="373754"/>
      </dsp:txXfrm>
    </dsp:sp>
    <dsp:sp modelId="{18003E34-3C3A-448F-80B2-37B76BCAAF94}">
      <dsp:nvSpPr>
        <dsp:cNvPr id="0" name=""/>
        <dsp:cNvSpPr/>
      </dsp:nvSpPr>
      <dsp:spPr>
        <a:xfrm>
          <a:off x="8927429" y="1715242"/>
          <a:ext cx="1898437" cy="1751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Firebase Authentication secures user logins and ensures only authorized users can access the app.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Enhances the overall security of the app.</a:t>
          </a:r>
          <a:endParaRPr lang="en-US" sz="1400" kern="1200"/>
        </a:p>
      </dsp:txBody>
      <dsp:txXfrm>
        <a:off x="8927429" y="1715242"/>
        <a:ext cx="1898437" cy="17518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A8433-F41C-E54B-834F-DF7374EE5FC4}">
      <dsp:nvSpPr>
        <dsp:cNvPr id="0" name=""/>
        <dsp:cNvSpPr/>
      </dsp:nvSpPr>
      <dsp:spPr>
        <a:xfrm>
          <a:off x="1350" y="3236"/>
          <a:ext cx="7289857" cy="1425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Chat App</a:t>
          </a:r>
        </a:p>
      </dsp:txBody>
      <dsp:txXfrm>
        <a:off x="43111" y="44997"/>
        <a:ext cx="7206335" cy="1342290"/>
      </dsp:txXfrm>
    </dsp:sp>
    <dsp:sp modelId="{356EF9CA-628C-AB4C-A642-F714993925E7}">
      <dsp:nvSpPr>
        <dsp:cNvPr id="0" name=""/>
        <dsp:cNvSpPr/>
      </dsp:nvSpPr>
      <dsp:spPr>
        <a:xfrm>
          <a:off x="1350" y="1653434"/>
          <a:ext cx="1714453" cy="1425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Application Logic (State Management, Business Logic)</a:t>
          </a:r>
          <a:endParaRPr lang="en-GB" sz="1500" kern="1200" dirty="0"/>
        </a:p>
      </dsp:txBody>
      <dsp:txXfrm>
        <a:off x="43111" y="1695195"/>
        <a:ext cx="1630931" cy="1342290"/>
      </dsp:txXfrm>
    </dsp:sp>
    <dsp:sp modelId="{9D4F3D24-5165-1D46-AD90-5576795D9665}">
      <dsp:nvSpPr>
        <dsp:cNvPr id="0" name=""/>
        <dsp:cNvSpPr/>
      </dsp:nvSpPr>
      <dsp:spPr>
        <a:xfrm>
          <a:off x="1859818" y="1653434"/>
          <a:ext cx="1714453" cy="1425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Firebase Storage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(Media, File Storage)</a:t>
          </a:r>
          <a:endParaRPr lang="en-GB" sz="1500" kern="1200" dirty="0"/>
        </a:p>
      </dsp:txBody>
      <dsp:txXfrm>
        <a:off x="1901579" y="1695195"/>
        <a:ext cx="1630931" cy="1342290"/>
      </dsp:txXfrm>
    </dsp:sp>
    <dsp:sp modelId="{D753BB9D-DF2D-584A-949E-70A80D26D13C}">
      <dsp:nvSpPr>
        <dsp:cNvPr id="0" name=""/>
        <dsp:cNvSpPr/>
      </dsp:nvSpPr>
      <dsp:spPr>
        <a:xfrm>
          <a:off x="1859818" y="3303633"/>
          <a:ext cx="1714453" cy="1425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External Services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(Other APIs, Databases, etc.)</a:t>
          </a:r>
          <a:endParaRPr lang="en-GB" sz="1500" kern="1200" dirty="0"/>
        </a:p>
      </dsp:txBody>
      <dsp:txXfrm>
        <a:off x="1901579" y="3345394"/>
        <a:ext cx="1630931" cy="1342290"/>
      </dsp:txXfrm>
    </dsp:sp>
    <dsp:sp modelId="{EFB7F294-08F6-B045-83B3-8AE9AD19D651}">
      <dsp:nvSpPr>
        <dsp:cNvPr id="0" name=""/>
        <dsp:cNvSpPr/>
      </dsp:nvSpPr>
      <dsp:spPr>
        <a:xfrm>
          <a:off x="3718286" y="1653434"/>
          <a:ext cx="1714453" cy="1425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User Interface (Flutter)</a:t>
          </a:r>
          <a:endParaRPr lang="en-IN" sz="1500" kern="1200" dirty="0"/>
        </a:p>
      </dsp:txBody>
      <dsp:txXfrm>
        <a:off x="3760047" y="1695195"/>
        <a:ext cx="1630931" cy="1342290"/>
      </dsp:txXfrm>
    </dsp:sp>
    <dsp:sp modelId="{E6B94584-3288-0649-BD8B-2824EB7B6386}">
      <dsp:nvSpPr>
        <dsp:cNvPr id="0" name=""/>
        <dsp:cNvSpPr/>
      </dsp:nvSpPr>
      <dsp:spPr>
        <a:xfrm>
          <a:off x="5576754" y="1653434"/>
          <a:ext cx="1714453" cy="1425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Firebase Auth (Authentication)</a:t>
          </a:r>
          <a:endParaRPr lang="en-GB" sz="1500" kern="1200" dirty="0"/>
        </a:p>
      </dsp:txBody>
      <dsp:txXfrm>
        <a:off x="5618515" y="1695195"/>
        <a:ext cx="1630931" cy="1342290"/>
      </dsp:txXfrm>
    </dsp:sp>
    <dsp:sp modelId="{7C15F454-1D59-8E4E-BB2F-9D01E28E0CA1}">
      <dsp:nvSpPr>
        <dsp:cNvPr id="0" name=""/>
        <dsp:cNvSpPr/>
      </dsp:nvSpPr>
      <dsp:spPr>
        <a:xfrm>
          <a:off x="8094721" y="104497"/>
          <a:ext cx="1714453" cy="1425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Firebase Cloud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Messaging (FCM)</a:t>
          </a:r>
          <a:endParaRPr lang="en-GB" sz="2000" kern="1200" dirty="0"/>
        </a:p>
      </dsp:txBody>
      <dsp:txXfrm>
        <a:off x="8136482" y="146258"/>
        <a:ext cx="1630931" cy="1342290"/>
      </dsp:txXfrm>
    </dsp:sp>
    <dsp:sp modelId="{5BEF91DA-19E3-B444-8EE8-C80B38978EC6}">
      <dsp:nvSpPr>
        <dsp:cNvPr id="0" name=""/>
        <dsp:cNvSpPr/>
      </dsp:nvSpPr>
      <dsp:spPr>
        <a:xfrm>
          <a:off x="8147989" y="3142448"/>
          <a:ext cx="1714453" cy="1425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Firebase Realtime Database (Optional)</a:t>
          </a:r>
          <a:endParaRPr lang="en-GB" sz="2000" kern="1200" dirty="0"/>
        </a:p>
      </dsp:txBody>
      <dsp:txXfrm>
        <a:off x="8189750" y="3184209"/>
        <a:ext cx="1630931" cy="1342290"/>
      </dsp:txXfrm>
    </dsp:sp>
    <dsp:sp modelId="{5E930E91-F3E5-8348-94AB-DA5A48889F44}">
      <dsp:nvSpPr>
        <dsp:cNvPr id="0" name=""/>
        <dsp:cNvSpPr/>
      </dsp:nvSpPr>
      <dsp:spPr>
        <a:xfrm>
          <a:off x="8136794" y="1640824"/>
          <a:ext cx="1714453" cy="1425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 err="1"/>
            <a:t>Firestore</a:t>
          </a:r>
          <a:endParaRPr lang="en-I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(NoSQL Database)</a:t>
          </a:r>
          <a:endParaRPr lang="en-GB" sz="2000" kern="1200" dirty="0"/>
        </a:p>
      </dsp:txBody>
      <dsp:txXfrm>
        <a:off x="8178555" y="1682585"/>
        <a:ext cx="1630931" cy="1342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3784-0220-4B8C-8709-2DB23D547CDA}">
      <dsp:nvSpPr>
        <dsp:cNvPr id="0" name=""/>
        <dsp:cNvSpPr/>
      </dsp:nvSpPr>
      <dsp:spPr>
        <a:xfrm>
          <a:off x="0" y="2315"/>
          <a:ext cx="6261100" cy="11734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B3669-701F-430E-952E-E20EDC4C70C1}">
      <dsp:nvSpPr>
        <dsp:cNvPr id="0" name=""/>
        <dsp:cNvSpPr/>
      </dsp:nvSpPr>
      <dsp:spPr>
        <a:xfrm>
          <a:off x="354965" y="266339"/>
          <a:ext cx="645392" cy="645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69212-268E-475B-9311-F41A03DDB05D}">
      <dsp:nvSpPr>
        <dsp:cNvPr id="0" name=""/>
        <dsp:cNvSpPr/>
      </dsp:nvSpPr>
      <dsp:spPr>
        <a:xfrm>
          <a:off x="1355324" y="2315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Responsive UI:</a:t>
          </a:r>
          <a:r>
            <a:rPr lang="en-IN" sz="2000" b="0" i="0" kern="1200" dirty="0"/>
            <a:t> Flutter ensures a consistent and responsive user interface.</a:t>
          </a:r>
          <a:endParaRPr lang="en-US" sz="2000" kern="1200" dirty="0"/>
        </a:p>
      </dsp:txBody>
      <dsp:txXfrm>
        <a:off x="1355324" y="2315"/>
        <a:ext cx="4905775" cy="1173440"/>
      </dsp:txXfrm>
    </dsp:sp>
    <dsp:sp modelId="{B0068041-12D1-4FCE-B7C3-BA2926399D82}">
      <dsp:nvSpPr>
        <dsp:cNvPr id="0" name=""/>
        <dsp:cNvSpPr/>
      </dsp:nvSpPr>
      <dsp:spPr>
        <a:xfrm>
          <a:off x="0" y="1469116"/>
          <a:ext cx="6261100" cy="11734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81C2C-AD05-4C04-A240-CA486B649756}">
      <dsp:nvSpPr>
        <dsp:cNvPr id="0" name=""/>
        <dsp:cNvSpPr/>
      </dsp:nvSpPr>
      <dsp:spPr>
        <a:xfrm>
          <a:off x="354965" y="1733140"/>
          <a:ext cx="645392" cy="645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D184A-E388-42D1-82FA-3E3888F701A3}">
      <dsp:nvSpPr>
        <dsp:cNvPr id="0" name=""/>
        <dsp:cNvSpPr/>
      </dsp:nvSpPr>
      <dsp:spPr>
        <a:xfrm>
          <a:off x="1355324" y="1469116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Real-Time Updates:</a:t>
          </a:r>
          <a:r>
            <a:rPr lang="en-IN" sz="2000" b="0" i="0" kern="1200" dirty="0"/>
            <a:t> FCM and </a:t>
          </a:r>
          <a:r>
            <a:rPr lang="en-IN" sz="2000" b="0" i="0" kern="1200" dirty="0" err="1"/>
            <a:t>Firestore</a:t>
          </a:r>
          <a:r>
            <a:rPr lang="en-IN" sz="2000" b="0" i="0" kern="1200" dirty="0"/>
            <a:t> enable real-time updates for instant message delivery.</a:t>
          </a:r>
          <a:endParaRPr lang="en-US" sz="2000" kern="1200" dirty="0"/>
        </a:p>
      </dsp:txBody>
      <dsp:txXfrm>
        <a:off x="1355324" y="1469116"/>
        <a:ext cx="4905775" cy="1173440"/>
      </dsp:txXfrm>
    </dsp:sp>
    <dsp:sp modelId="{838034FE-2BCE-4F95-905C-B8F71560FB7B}">
      <dsp:nvSpPr>
        <dsp:cNvPr id="0" name=""/>
        <dsp:cNvSpPr/>
      </dsp:nvSpPr>
      <dsp:spPr>
        <a:xfrm>
          <a:off x="0" y="2935917"/>
          <a:ext cx="6261100" cy="11734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BF6D2-096E-4584-8C95-9B4F40E0B73F}">
      <dsp:nvSpPr>
        <dsp:cNvPr id="0" name=""/>
        <dsp:cNvSpPr/>
      </dsp:nvSpPr>
      <dsp:spPr>
        <a:xfrm>
          <a:off x="354965" y="3199941"/>
          <a:ext cx="645392" cy="645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2CB79-56D3-4B7D-ABA2-8E85929538A4}">
      <dsp:nvSpPr>
        <dsp:cNvPr id="0" name=""/>
        <dsp:cNvSpPr/>
      </dsp:nvSpPr>
      <dsp:spPr>
        <a:xfrm>
          <a:off x="1355324" y="2935917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User Authentication:</a:t>
          </a:r>
          <a:r>
            <a:rPr lang="en-IN" sz="2000" b="0" i="0" kern="1200" dirty="0"/>
            <a:t> Firebase Authentication secures user accounts and access.</a:t>
          </a:r>
          <a:endParaRPr lang="en-US" sz="2000" kern="1200" dirty="0"/>
        </a:p>
      </dsp:txBody>
      <dsp:txXfrm>
        <a:off x="1355324" y="2935917"/>
        <a:ext cx="4905775" cy="1173440"/>
      </dsp:txXfrm>
    </dsp:sp>
    <dsp:sp modelId="{4C909262-0A8E-4D4F-AD50-C54CF27F1148}">
      <dsp:nvSpPr>
        <dsp:cNvPr id="0" name=""/>
        <dsp:cNvSpPr/>
      </dsp:nvSpPr>
      <dsp:spPr>
        <a:xfrm>
          <a:off x="0" y="4402718"/>
          <a:ext cx="6261100" cy="11734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1F2E5-B73F-46A6-93C7-F88A17AA0AE8}">
      <dsp:nvSpPr>
        <dsp:cNvPr id="0" name=""/>
        <dsp:cNvSpPr/>
      </dsp:nvSpPr>
      <dsp:spPr>
        <a:xfrm>
          <a:off x="354965" y="4666742"/>
          <a:ext cx="645392" cy="645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5CF4D-0E79-4082-8DE9-68948809B4F1}">
      <dsp:nvSpPr>
        <dsp:cNvPr id="0" name=""/>
        <dsp:cNvSpPr/>
      </dsp:nvSpPr>
      <dsp:spPr>
        <a:xfrm>
          <a:off x="1355324" y="4402718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Data Security:</a:t>
          </a:r>
          <a:r>
            <a:rPr lang="en-IN" sz="2000" b="0" i="0" kern="1200" dirty="0"/>
            <a:t> Firebase services provide built-in security features, including encryption and secure connections.</a:t>
          </a:r>
          <a:endParaRPr lang="en-US" sz="2000" kern="1200" dirty="0"/>
        </a:p>
      </dsp:txBody>
      <dsp:txXfrm>
        <a:off x="1355324" y="4402718"/>
        <a:ext cx="4905775" cy="1173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CC99A-6A08-AD4A-974A-590DDF8F81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FB3ED-7FED-5F43-87C7-F7F81D72C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6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96D0-A36C-FEEC-7A25-3403A8C37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Chatterbox – Chat </a:t>
            </a:r>
            <a:r>
              <a:rPr lang="en-US" sz="4400"/>
              <a:t>Application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9146F-E13F-6947-184A-5722AE74CE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"Chatterbox - Your Thoughts, Our Playground, Infinite Conversational Adventures."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F9462-7BC5-322A-8C49-98ACFE4710F4}"/>
              </a:ext>
            </a:extLst>
          </p:cNvPr>
          <p:cNvSpPr txBox="1"/>
          <p:nvPr/>
        </p:nvSpPr>
        <p:spPr>
          <a:xfrm>
            <a:off x="128865" y="1600063"/>
            <a:ext cx="82936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ANMOL SAXENA  &amp;  MEHUL JAIN (2YA-2022)</a:t>
            </a:r>
          </a:p>
          <a:p>
            <a:r>
              <a:rPr lang="en-US" sz="2400"/>
              <a:t>2022sp93061</a:t>
            </a:r>
            <a:r>
              <a:rPr lang="en-US" sz="2800" dirty="0"/>
              <a:t>	</a:t>
            </a:r>
            <a:r>
              <a:rPr lang="en-US" sz="2800"/>
              <a:t>	       </a:t>
            </a:r>
            <a:r>
              <a:rPr lang="en-US" sz="2400"/>
              <a:t>2022sp93084</a:t>
            </a:r>
            <a:endParaRPr lang="en-US" sz="2800" dirty="0"/>
          </a:p>
          <a:p>
            <a:r>
              <a:rPr lang="en-US" sz="4800" dirty="0"/>
              <a:t>Present-</a:t>
            </a:r>
            <a:endParaRPr lang="en-US" sz="2800" dirty="0"/>
          </a:p>
        </p:txBody>
      </p:sp>
      <p:pic>
        <p:nvPicPr>
          <p:cNvPr id="5" name="Picture 4" descr="Mobile phone and text message bubbles">
            <a:extLst>
              <a:ext uri="{FF2B5EF4-FFF2-40B4-BE49-F238E27FC236}">
                <a16:creationId xmlns:a16="http://schemas.microsoft.com/office/drawing/2014/main" id="{9C86FB0B-D874-F952-A49B-3ACA9D8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913" y="2592457"/>
            <a:ext cx="2493066" cy="1664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259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5917-22AE-A7D6-389A-DA22F2F6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Challenging or Interesting parts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5079-69D3-C2BB-9726-46F37277F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Cross-Platform Compatibility:</a:t>
            </a:r>
            <a:endParaRPr lang="en-US" dirty="0"/>
          </a:p>
          <a:p>
            <a:pPr lvl="1"/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Challenge: Ensuring consistent functionality and performance across both iOS and Android platforms.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Solution: Leverage Flutter's cross-platform capabilities, conduct thorough testing on both platforms, and address any platform-specific nuances or issues.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ea typeface="+mn-lt"/>
                <a:cs typeface="+mn-lt"/>
              </a:rPr>
              <a:t>User Authentication and Security:</a:t>
            </a:r>
            <a:endParaRPr lang="en-US" dirty="0"/>
          </a:p>
          <a:p>
            <a:pPr lvl="1"/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Challenge: Ensuring secure user authentication, handling login/logout scenarios, and maintaining data security.</a:t>
            </a:r>
            <a:endParaRPr lang="en-US" dirty="0"/>
          </a:p>
          <a:p>
            <a:pPr lvl="1"/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Solution: Implement Firebase Authentication with robust error handling, consider two-factor authentication, and follow best practices for securing user data.</a:t>
            </a:r>
            <a:endParaRPr lang="en-US" dirty="0"/>
          </a:p>
          <a:p>
            <a:pPr>
              <a:lnSpc>
                <a:spcPct val="7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5917-22AE-A7D6-389A-DA22F2F6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Challenging or Interesting parts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5079-69D3-C2BB-9726-46F37277F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24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IN" b="1" i="0" dirty="0">
                <a:effectLst/>
                <a:latin typeface="Söhne"/>
              </a:rPr>
              <a:t>Media Handling:</a:t>
            </a:r>
            <a:endParaRPr lang="en-IN" b="0" i="0" dirty="0">
              <a:effectLst/>
              <a:latin typeface="Söhne"/>
            </a:endParaRPr>
          </a:p>
          <a:p>
            <a:pPr lvl="1"/>
            <a:r>
              <a:rPr lang="en-IN" b="0" i="0" dirty="0">
                <a:effectLst/>
                <a:latin typeface="Söhne"/>
              </a:rPr>
              <a:t>Challenge: Managing and displaying media files for profile picture, such as images.</a:t>
            </a:r>
          </a:p>
          <a:p>
            <a:pPr lvl="1"/>
            <a:r>
              <a:rPr lang="en-IN" b="0" i="0" dirty="0">
                <a:effectLst/>
                <a:latin typeface="Söhne"/>
              </a:rPr>
              <a:t>Solution: Integrate Firebase Storage for media uploads and downloads. Implement efficient handling and display of various media types.</a:t>
            </a:r>
          </a:p>
          <a:p>
            <a:pPr lvl="1"/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Real-Time Communication: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Challenge: Implementing real-time updates for messages and user presence can be complex.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Solution: Utilize Firebase's real-time capabilities, but carefully manage synchronization and optimize for efficient real-time communication.</a:t>
            </a:r>
          </a:p>
          <a:p>
            <a:pPr>
              <a:lnSpc>
                <a:spcPct val="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2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1D8B-7CAE-83CB-B263-EBC44F48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What is the project about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E3E7CE-5E71-0CA6-AEF4-E94BDA54BB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0146863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213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A2FC-8386-3097-489C-74BAE111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Architecture of App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25810C-E199-4EE0-DD63-5F340BCFC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08196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380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591553A-513D-C167-E26E-D0069B5F0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241999"/>
              </p:ext>
            </p:extLst>
          </p:nvPr>
        </p:nvGraphicFramePr>
        <p:xfrm>
          <a:off x="1131611" y="1987827"/>
          <a:ext cx="13300006" cy="473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3BFEF2-E97A-CBB8-9A59-AFAE6DD45F20}"/>
              </a:ext>
            </a:extLst>
          </p:cNvPr>
          <p:cNvSpPr txBox="1"/>
          <p:nvPr/>
        </p:nvSpPr>
        <p:spPr>
          <a:xfrm>
            <a:off x="3279913" y="795130"/>
            <a:ext cx="5632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Layer Diagram</a:t>
            </a:r>
          </a:p>
        </p:txBody>
      </p:sp>
    </p:spTree>
    <p:extLst>
      <p:ext uri="{BB962C8B-B14F-4D97-AF65-F5344CB8AC3E}">
        <p14:creationId xmlns:p14="http://schemas.microsoft.com/office/powerpoint/2010/main" val="387674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B222B2BF-BDEC-C5A9-CB91-F877F4924DAA}"/>
              </a:ext>
            </a:extLst>
          </p:cNvPr>
          <p:cNvGrpSpPr/>
          <p:nvPr/>
        </p:nvGrpSpPr>
        <p:grpSpPr>
          <a:xfrm>
            <a:off x="1285461" y="2160104"/>
            <a:ext cx="9606822" cy="3937950"/>
            <a:chOff x="1299719" y="723120"/>
            <a:chExt cx="9592564" cy="53749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3959ADC-4F49-6F55-4DC2-A1B909374316}"/>
                </a:ext>
              </a:extLst>
            </p:cNvPr>
            <p:cNvGrpSpPr/>
            <p:nvPr/>
          </p:nvGrpSpPr>
          <p:grpSpPr>
            <a:xfrm>
              <a:off x="1299719" y="723120"/>
              <a:ext cx="9592564" cy="5374934"/>
              <a:chOff x="1538258" y="774075"/>
              <a:chExt cx="9592564" cy="5374934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C225DF5A-4BB0-7AB9-054D-2C1F9F01A9DD}"/>
                  </a:ext>
                </a:extLst>
              </p:cNvPr>
              <p:cNvSpPr/>
              <p:nvPr/>
            </p:nvSpPr>
            <p:spPr>
              <a:xfrm>
                <a:off x="1538258" y="810901"/>
                <a:ext cx="3004828" cy="1482602"/>
              </a:xfrm>
              <a:custGeom>
                <a:avLst/>
                <a:gdLst>
                  <a:gd name="connsiteX0" fmla="*/ 0 w 2753933"/>
                  <a:gd name="connsiteY0" fmla="*/ 0 h 1652360"/>
                  <a:gd name="connsiteX1" fmla="*/ 2753933 w 2753933"/>
                  <a:gd name="connsiteY1" fmla="*/ 0 h 1652360"/>
                  <a:gd name="connsiteX2" fmla="*/ 2753933 w 2753933"/>
                  <a:gd name="connsiteY2" fmla="*/ 1652360 h 1652360"/>
                  <a:gd name="connsiteX3" fmla="*/ 0 w 2753933"/>
                  <a:gd name="connsiteY3" fmla="*/ 1652360 h 1652360"/>
                  <a:gd name="connsiteX4" fmla="*/ 0 w 2753933"/>
                  <a:gd name="connsiteY4" fmla="*/ 0 h 1652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3933" h="1652360">
                    <a:moveTo>
                      <a:pt x="0" y="0"/>
                    </a:moveTo>
                    <a:lnTo>
                      <a:pt x="2753933" y="0"/>
                    </a:lnTo>
                    <a:lnTo>
                      <a:pt x="2753933" y="1652360"/>
                    </a:lnTo>
                    <a:lnTo>
                      <a:pt x="0" y="165236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114300" tIns="114300" rIns="114300" bIns="114300" numCol="1" spcCol="1270" anchor="ctr" anchorCtr="0">
                <a:noAutofit/>
              </a:bodyPr>
              <a:lstStyle/>
              <a:p>
                <a:pPr marL="0" lvl="0" indent="0" algn="ctr" defTabSz="13335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latin typeface="Trebuchet MS" panose="020B0603020202020204"/>
                  </a:rPr>
                  <a:t>Firebase Messaging Service</a:t>
                </a:r>
                <a:endParaRPr lang="en-US" sz="2400" kern="1200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81E2683-BE99-1144-3D17-F6399A8E6452}"/>
                  </a:ext>
                </a:extLst>
              </p:cNvPr>
              <p:cNvSpPr/>
              <p:nvPr/>
            </p:nvSpPr>
            <p:spPr>
              <a:xfrm>
                <a:off x="8125994" y="774075"/>
                <a:ext cx="3004828" cy="1482602"/>
              </a:xfrm>
              <a:custGeom>
                <a:avLst/>
                <a:gdLst>
                  <a:gd name="connsiteX0" fmla="*/ 0 w 2753933"/>
                  <a:gd name="connsiteY0" fmla="*/ 0 h 1652360"/>
                  <a:gd name="connsiteX1" fmla="*/ 2753933 w 2753933"/>
                  <a:gd name="connsiteY1" fmla="*/ 0 h 1652360"/>
                  <a:gd name="connsiteX2" fmla="*/ 2753933 w 2753933"/>
                  <a:gd name="connsiteY2" fmla="*/ 1652360 h 1652360"/>
                  <a:gd name="connsiteX3" fmla="*/ 0 w 2753933"/>
                  <a:gd name="connsiteY3" fmla="*/ 1652360 h 1652360"/>
                  <a:gd name="connsiteX4" fmla="*/ 0 w 2753933"/>
                  <a:gd name="connsiteY4" fmla="*/ 0 h 1652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3933" h="1652360">
                    <a:moveTo>
                      <a:pt x="0" y="0"/>
                    </a:moveTo>
                    <a:lnTo>
                      <a:pt x="2753933" y="0"/>
                    </a:lnTo>
                    <a:lnTo>
                      <a:pt x="2753933" y="1652360"/>
                    </a:lnTo>
                    <a:lnTo>
                      <a:pt x="0" y="165236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114300" tIns="114300" rIns="114300" bIns="114300" numCol="1" spcCol="1270" anchor="ctr" anchorCtr="0">
                <a:noAutofit/>
              </a:bodyPr>
              <a:lstStyle/>
              <a:p>
                <a:pPr marL="0" lvl="0" indent="0" algn="ctr" defTabSz="13335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latin typeface="Trebuchet MS" panose="020B0603020202020204"/>
                  </a:rPr>
                  <a:t>Firebase authentication</a:t>
                </a:r>
                <a:endParaRPr lang="en-US" sz="2400" kern="1200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392E778-958B-F82F-13F6-C2979696F33A}"/>
                  </a:ext>
                </a:extLst>
              </p:cNvPr>
              <p:cNvSpPr/>
              <p:nvPr/>
            </p:nvSpPr>
            <p:spPr>
              <a:xfrm>
                <a:off x="5133009" y="2940969"/>
                <a:ext cx="2403059" cy="1077972"/>
              </a:xfrm>
              <a:custGeom>
                <a:avLst/>
                <a:gdLst>
                  <a:gd name="connsiteX0" fmla="*/ 0 w 2753933"/>
                  <a:gd name="connsiteY0" fmla="*/ 0 h 1652360"/>
                  <a:gd name="connsiteX1" fmla="*/ 2753933 w 2753933"/>
                  <a:gd name="connsiteY1" fmla="*/ 0 h 1652360"/>
                  <a:gd name="connsiteX2" fmla="*/ 2753933 w 2753933"/>
                  <a:gd name="connsiteY2" fmla="*/ 1652360 h 1652360"/>
                  <a:gd name="connsiteX3" fmla="*/ 0 w 2753933"/>
                  <a:gd name="connsiteY3" fmla="*/ 1652360 h 1652360"/>
                  <a:gd name="connsiteX4" fmla="*/ 0 w 2753933"/>
                  <a:gd name="connsiteY4" fmla="*/ 0 h 1652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3933" h="1652360">
                    <a:moveTo>
                      <a:pt x="0" y="0"/>
                    </a:moveTo>
                    <a:lnTo>
                      <a:pt x="2753933" y="0"/>
                    </a:lnTo>
                    <a:lnTo>
                      <a:pt x="2753933" y="1652360"/>
                    </a:lnTo>
                    <a:lnTo>
                      <a:pt x="0" y="165236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114300" tIns="114300" rIns="114300" bIns="114300" numCol="1" spcCol="1270" anchor="ctr" anchorCtr="0">
                <a:noAutofit/>
              </a:bodyPr>
              <a:lstStyle/>
              <a:p>
                <a:pPr marL="0" lvl="0" indent="0" algn="ctr" defTabSz="13335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000" kern="1200" dirty="0">
                    <a:latin typeface="Trebuchet MS" panose="020B0603020202020204"/>
                  </a:rPr>
                  <a:t>Flutter App</a:t>
                </a:r>
                <a:endParaRPr lang="en-US" sz="3000" kern="1200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47287EB-16E4-0DC7-6F17-59AD7A0CBE66}"/>
                  </a:ext>
                </a:extLst>
              </p:cNvPr>
              <p:cNvSpPr/>
              <p:nvPr/>
            </p:nvSpPr>
            <p:spPr>
              <a:xfrm>
                <a:off x="1538258" y="4666407"/>
                <a:ext cx="3004828" cy="1482602"/>
              </a:xfrm>
              <a:custGeom>
                <a:avLst/>
                <a:gdLst>
                  <a:gd name="connsiteX0" fmla="*/ 0 w 2753933"/>
                  <a:gd name="connsiteY0" fmla="*/ 0 h 1652360"/>
                  <a:gd name="connsiteX1" fmla="*/ 2753933 w 2753933"/>
                  <a:gd name="connsiteY1" fmla="*/ 0 h 1652360"/>
                  <a:gd name="connsiteX2" fmla="*/ 2753933 w 2753933"/>
                  <a:gd name="connsiteY2" fmla="*/ 1652360 h 1652360"/>
                  <a:gd name="connsiteX3" fmla="*/ 0 w 2753933"/>
                  <a:gd name="connsiteY3" fmla="*/ 1652360 h 1652360"/>
                  <a:gd name="connsiteX4" fmla="*/ 0 w 2753933"/>
                  <a:gd name="connsiteY4" fmla="*/ 0 h 1652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3933" h="1652360">
                    <a:moveTo>
                      <a:pt x="0" y="0"/>
                    </a:moveTo>
                    <a:lnTo>
                      <a:pt x="2753933" y="0"/>
                    </a:lnTo>
                    <a:lnTo>
                      <a:pt x="2753933" y="1652360"/>
                    </a:lnTo>
                    <a:lnTo>
                      <a:pt x="0" y="165236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114300" tIns="114300" rIns="114300" bIns="114300" numCol="1" spcCol="1270" anchor="ctr" anchorCtr="0">
                <a:noAutofit/>
              </a:bodyPr>
              <a:lstStyle/>
              <a:p>
                <a:pPr marL="0" lvl="0" indent="0" algn="ctr" defTabSz="13335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000" kern="1200" dirty="0">
                    <a:latin typeface="Trebuchet MS" panose="020B0603020202020204"/>
                  </a:rPr>
                  <a:t>Firebase Cloud Functions</a:t>
                </a:r>
                <a:endParaRPr lang="en-US" sz="3000" kern="1200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4C8470-079A-7E81-46B1-3F0ACF2DDD16}"/>
                  </a:ext>
                </a:extLst>
              </p:cNvPr>
              <p:cNvSpPr/>
              <p:nvPr/>
            </p:nvSpPr>
            <p:spPr>
              <a:xfrm>
                <a:off x="8125994" y="4666407"/>
                <a:ext cx="3004828" cy="1482602"/>
              </a:xfrm>
              <a:custGeom>
                <a:avLst/>
                <a:gdLst>
                  <a:gd name="connsiteX0" fmla="*/ 0 w 2753933"/>
                  <a:gd name="connsiteY0" fmla="*/ 0 h 1652360"/>
                  <a:gd name="connsiteX1" fmla="*/ 2753933 w 2753933"/>
                  <a:gd name="connsiteY1" fmla="*/ 0 h 1652360"/>
                  <a:gd name="connsiteX2" fmla="*/ 2753933 w 2753933"/>
                  <a:gd name="connsiteY2" fmla="*/ 1652360 h 1652360"/>
                  <a:gd name="connsiteX3" fmla="*/ 0 w 2753933"/>
                  <a:gd name="connsiteY3" fmla="*/ 1652360 h 1652360"/>
                  <a:gd name="connsiteX4" fmla="*/ 0 w 2753933"/>
                  <a:gd name="connsiteY4" fmla="*/ 0 h 1652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3933" h="1652360">
                    <a:moveTo>
                      <a:pt x="0" y="0"/>
                    </a:moveTo>
                    <a:lnTo>
                      <a:pt x="2753933" y="0"/>
                    </a:lnTo>
                    <a:lnTo>
                      <a:pt x="2753933" y="1652360"/>
                    </a:lnTo>
                    <a:lnTo>
                      <a:pt x="0" y="165236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114300" tIns="114300" rIns="114300" bIns="114300" numCol="1" spcCol="1270" anchor="ctr" anchorCtr="0">
                <a:noAutofit/>
              </a:bodyPr>
              <a:lstStyle/>
              <a:p>
                <a:pPr marL="0" lvl="0" indent="0" algn="ctr" defTabSz="13335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000" kern="1200" dirty="0">
                    <a:latin typeface="Trebuchet MS" panose="020B0603020202020204"/>
                  </a:rPr>
                  <a:t>Firebase storage module</a:t>
                </a:r>
                <a:endParaRPr lang="en-US" sz="3000" kern="1200" dirty="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E0A71C-E9C4-C917-5BDD-A04AD3546E62}"/>
                </a:ext>
              </a:extLst>
            </p:cNvPr>
            <p:cNvCxnSpPr>
              <a:cxnSpLocks/>
            </p:cNvCxnSpPr>
            <p:nvPr/>
          </p:nvCxnSpPr>
          <p:spPr>
            <a:xfrm>
              <a:off x="4397312" y="1881989"/>
              <a:ext cx="956566" cy="861211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FDBB7F-845E-D614-689B-23A04B2DB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2133" y="2242548"/>
              <a:ext cx="0" cy="2372904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6CBE42A-2E81-9672-64B9-A360E0428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7312" y="3967986"/>
              <a:ext cx="1208358" cy="118711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A93ACAE-FD6D-30D0-A85C-40F5246FA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896" y="2040835"/>
              <a:ext cx="810791" cy="849179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735B935-1CA1-1613-CCD0-ED9D07A671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087" y="2242548"/>
              <a:ext cx="987287" cy="987287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2D15827-5112-12C2-36B1-09E7A3A363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3896" y="3967986"/>
              <a:ext cx="810791" cy="118711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3CDFB92-EB41-6CD9-5798-C29956816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9322" y="3700013"/>
              <a:ext cx="677368" cy="987286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C11CE7D-5A9E-7B5F-65B2-E408880027B6}"/>
              </a:ext>
            </a:extLst>
          </p:cNvPr>
          <p:cNvSpPr txBox="1"/>
          <p:nvPr/>
        </p:nvSpPr>
        <p:spPr>
          <a:xfrm>
            <a:off x="3279913" y="795130"/>
            <a:ext cx="643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98385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722AD-8A02-41B2-F5A5-C7B7BED0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Design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6324A601-E54F-BB04-7FFE-2351F786B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47716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459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D3E64-CAC6-9FF3-4F3F-985E23B7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206" y="138681"/>
            <a:ext cx="3846292" cy="886963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chemeClr val="accent1"/>
                </a:solidFill>
              </a:rPr>
              <a:t>Screenshots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678AE0-D44B-8B34-6075-C729AE87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24" y="1126239"/>
            <a:ext cx="2184832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B3A35BD-AD37-2FA9-435F-BF59048B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57" y="1126239"/>
            <a:ext cx="2208686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70F0CE1-0562-A32C-A775-DC4B9D29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797" y="1172621"/>
            <a:ext cx="2213023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8A4CF-BB36-354A-59DB-A1B9A9C4F1A0}"/>
              </a:ext>
            </a:extLst>
          </p:cNvPr>
          <p:cNvSpPr txBox="1"/>
          <p:nvPr/>
        </p:nvSpPr>
        <p:spPr>
          <a:xfrm>
            <a:off x="1624179" y="5964840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EEEFE-AF6D-9DC4-A4C6-51880A529288}"/>
              </a:ext>
            </a:extLst>
          </p:cNvPr>
          <p:cNvSpPr txBox="1"/>
          <p:nvPr/>
        </p:nvSpPr>
        <p:spPr>
          <a:xfrm>
            <a:off x="5274300" y="5965337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Signup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4A63F-6B95-C6A2-4D8B-FCB9C6971CA9}"/>
              </a:ext>
            </a:extLst>
          </p:cNvPr>
          <p:cNvSpPr txBox="1"/>
          <p:nvPr/>
        </p:nvSpPr>
        <p:spPr>
          <a:xfrm>
            <a:off x="8474872" y="5988031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Profile Image</a:t>
            </a:r>
          </a:p>
        </p:txBody>
      </p:sp>
    </p:spTree>
    <p:extLst>
      <p:ext uri="{BB962C8B-B14F-4D97-AF65-F5344CB8AC3E}">
        <p14:creationId xmlns:p14="http://schemas.microsoft.com/office/powerpoint/2010/main" val="295751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E64-CAC6-9FF3-4F3F-985E23B7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828" y="-3761456"/>
            <a:ext cx="3846292" cy="5205943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chemeClr val="accent1"/>
                </a:solidFill>
              </a:rPr>
              <a:t>Screenshots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BA5CD6-F93C-600F-5195-8897184CE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659" y="1691316"/>
            <a:ext cx="2143845" cy="439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8E164C-31E7-BAA7-1375-24EBF71B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828" y="1721487"/>
            <a:ext cx="2082738" cy="439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C4A6A4-C323-2D07-2C20-DCC3D36D361F}"/>
              </a:ext>
            </a:extLst>
          </p:cNvPr>
          <p:cNvSpPr txBox="1"/>
          <p:nvPr/>
        </p:nvSpPr>
        <p:spPr>
          <a:xfrm>
            <a:off x="3022312" y="6241839"/>
            <a:ext cx="224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 Already Exists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075D2-9DA6-F3A3-14BE-C0DA0D0DAC46}"/>
              </a:ext>
            </a:extLst>
          </p:cNvPr>
          <p:cNvSpPr txBox="1"/>
          <p:nvPr/>
        </p:nvSpPr>
        <p:spPr>
          <a:xfrm>
            <a:off x="6923497" y="6241839"/>
            <a:ext cx="17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 Validation</a:t>
            </a:r>
          </a:p>
        </p:txBody>
      </p:sp>
    </p:spTree>
    <p:extLst>
      <p:ext uri="{BB962C8B-B14F-4D97-AF65-F5344CB8AC3E}">
        <p14:creationId xmlns:p14="http://schemas.microsoft.com/office/powerpoint/2010/main" val="332896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E64-CAC6-9FF3-4F3F-985E23B7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74" y="834258"/>
            <a:ext cx="3846292" cy="695004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4800" dirty="0">
                <a:solidFill>
                  <a:schemeClr val="accent1"/>
                </a:solidFill>
              </a:rPr>
              <a:t>Screenshots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7FDFAA-C431-0F3E-099D-0627AC08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813" y="1649896"/>
            <a:ext cx="2051166" cy="439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A875AE91-4833-20AB-0EC5-C0E81853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51" y="1649897"/>
            <a:ext cx="2094960" cy="439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3E7F8-30EE-70D4-2198-594AB5AB6207}"/>
              </a:ext>
            </a:extLst>
          </p:cNvPr>
          <p:cNvSpPr txBox="1"/>
          <p:nvPr/>
        </p:nvSpPr>
        <p:spPr>
          <a:xfrm>
            <a:off x="1935953" y="6170251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CF0D5-D95E-971B-05D2-27BAF24293DF}"/>
              </a:ext>
            </a:extLst>
          </p:cNvPr>
          <p:cNvSpPr txBox="1"/>
          <p:nvPr/>
        </p:nvSpPr>
        <p:spPr>
          <a:xfrm>
            <a:off x="7077796" y="617025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 Notification</a:t>
            </a:r>
          </a:p>
        </p:txBody>
      </p:sp>
    </p:spTree>
    <p:extLst>
      <p:ext uri="{BB962C8B-B14F-4D97-AF65-F5344CB8AC3E}">
        <p14:creationId xmlns:p14="http://schemas.microsoft.com/office/powerpoint/2010/main" val="26382304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35</TotalTime>
  <Words>537</Words>
  <Application>Microsoft Macintosh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Söhne</vt:lpstr>
      <vt:lpstr>Trebuchet MS</vt:lpstr>
      <vt:lpstr>Berlin</vt:lpstr>
      <vt:lpstr>Chatterbox – Chat Application</vt:lpstr>
      <vt:lpstr>What is the project about</vt:lpstr>
      <vt:lpstr>Architecture of App</vt:lpstr>
      <vt:lpstr>PowerPoint Presentation</vt:lpstr>
      <vt:lpstr>PowerPoint Presentation</vt:lpstr>
      <vt:lpstr>Design</vt:lpstr>
      <vt:lpstr>Screenshots</vt:lpstr>
      <vt:lpstr>Screenshots</vt:lpstr>
      <vt:lpstr>Screenshots</vt:lpstr>
      <vt:lpstr>Challenging or Interesting parts of Project</vt:lpstr>
      <vt:lpstr>Challenging or Interesting parts of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Chatterbox – Chat application</dc:title>
  <dc:creator>Saxena, Anmol</dc:creator>
  <cp:lastModifiedBy>Saxena, Anmol</cp:lastModifiedBy>
  <cp:revision>1</cp:revision>
  <dcterms:created xsi:type="dcterms:W3CDTF">2023-12-01T11:47:21Z</dcterms:created>
  <dcterms:modified xsi:type="dcterms:W3CDTF">2023-12-01T15:02:21Z</dcterms:modified>
</cp:coreProperties>
</file>